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3645024"/>
            <a:ext cx="7543800" cy="1800200"/>
          </a:xfrm>
        </p:spPr>
        <p:txBody>
          <a:bodyPr/>
          <a:lstStyle/>
          <a:p>
            <a:r>
              <a:rPr lang="en-US" dirty="0" smtClean="0"/>
              <a:t>How I </a:t>
            </a:r>
            <a:r>
              <a:rPr lang="en-US" dirty="0" smtClean="0"/>
              <a:t>spend</a:t>
            </a:r>
            <a:r>
              <a:rPr lang="ru-RU" dirty="0" smtClean="0"/>
              <a:t> </a:t>
            </a:r>
            <a:r>
              <a:rPr lang="en-US" dirty="0" smtClean="0"/>
              <a:t>my </a:t>
            </a:r>
            <a:r>
              <a:rPr lang="en-US" dirty="0" smtClean="0"/>
              <a:t>free time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err="1" smtClean="0"/>
              <a:t>Klepach</a:t>
            </a:r>
            <a:r>
              <a:rPr lang="en-US" dirty="0" smtClean="0"/>
              <a:t>   </a:t>
            </a:r>
            <a:r>
              <a:rPr lang="en-US" dirty="0" err="1" smtClean="0"/>
              <a:t>Yaroslav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5797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463314" cy="1816224"/>
          </a:xfrm>
        </p:spPr>
        <p:txBody>
          <a:bodyPr>
            <a:noAutofit/>
          </a:bodyPr>
          <a:lstStyle/>
          <a:p>
            <a:r>
              <a:rPr lang="en-US" sz="6000" dirty="0" smtClean="0"/>
              <a:t>Sometimes I go </a:t>
            </a:r>
            <a:r>
              <a:rPr lang="en-US" sz="6000" dirty="0" smtClean="0"/>
              <a:t>to visit  </a:t>
            </a:r>
            <a:r>
              <a:rPr lang="en-US" sz="6000" dirty="0" smtClean="0"/>
              <a:t>my grandmother.</a:t>
            </a:r>
            <a:endParaRPr lang="ru-RU" sz="6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6287" y="3115525"/>
            <a:ext cx="2949813" cy="378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7371" y="3778011"/>
            <a:ext cx="2696629" cy="30799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092446"/>
            <a:ext cx="3516287" cy="378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38133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4976" cy="2232248"/>
          </a:xfrm>
        </p:spPr>
        <p:txBody>
          <a:bodyPr>
            <a:noAutofit/>
          </a:bodyPr>
          <a:lstStyle/>
          <a:p>
            <a:r>
              <a:rPr lang="en-US" sz="6600" dirty="0" smtClean="0"/>
              <a:t>More  </a:t>
            </a:r>
            <a:r>
              <a:rPr lang="en-US" sz="6600" dirty="0" smtClean="0"/>
              <a:t>often I go to </a:t>
            </a:r>
            <a:r>
              <a:rPr lang="en-US" sz="6600" dirty="0" smtClean="0"/>
              <a:t>visit my </a:t>
            </a:r>
            <a:r>
              <a:rPr lang="en-US" sz="6600" dirty="0" smtClean="0"/>
              <a:t>friends.</a:t>
            </a:r>
            <a:endParaRPr lang="ru-RU" sz="6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077072"/>
            <a:ext cx="4186808" cy="27703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0981" y="3436343"/>
            <a:ext cx="4963019" cy="341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8409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8856984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When </a:t>
            </a:r>
            <a:r>
              <a:rPr lang="en-US" dirty="0" smtClean="0"/>
              <a:t> </a:t>
            </a:r>
            <a:r>
              <a:rPr lang="en-US" dirty="0" smtClean="0"/>
              <a:t>the </a:t>
            </a:r>
            <a:r>
              <a:rPr lang="en-US" dirty="0" smtClean="0"/>
              <a:t> weather is bad I  </a:t>
            </a:r>
            <a:r>
              <a:rPr lang="en-US" dirty="0" smtClean="0"/>
              <a:t>play </a:t>
            </a:r>
            <a:r>
              <a:rPr lang="en-US" dirty="0" smtClean="0"/>
              <a:t> </a:t>
            </a:r>
            <a:r>
              <a:rPr lang="en-US" dirty="0" smtClean="0"/>
              <a:t>computer games or read a book.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7" y="2348880"/>
            <a:ext cx="3347864" cy="45259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499926"/>
            <a:ext cx="3593778" cy="23808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132856"/>
            <a:ext cx="3593778" cy="23909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4044" y="2132856"/>
            <a:ext cx="2053244" cy="472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4427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784976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When my parents </a:t>
            </a:r>
            <a:r>
              <a:rPr lang="en-US" dirty="0" smtClean="0"/>
              <a:t>are at </a:t>
            </a:r>
            <a:r>
              <a:rPr lang="en-US" dirty="0" smtClean="0"/>
              <a:t>home we visit all </a:t>
            </a:r>
            <a:r>
              <a:rPr lang="en-US" dirty="0" smtClean="0"/>
              <a:t> our relatives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498" y="4425071"/>
            <a:ext cx="3649394" cy="24329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4679" y="3861048"/>
            <a:ext cx="5529321" cy="29862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497" y="2192311"/>
            <a:ext cx="3649394" cy="223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5080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3429000"/>
            <a:ext cx="7914456" cy="2743200"/>
          </a:xfrm>
        </p:spPr>
        <p:txBody>
          <a:bodyPr>
            <a:noAutofit/>
          </a:bodyPr>
          <a:lstStyle/>
          <a:p>
            <a:r>
              <a:rPr lang="en-US" sz="9600" dirty="0" smtClean="0"/>
              <a:t>Thank you for attention!</a:t>
            </a:r>
            <a:endParaRPr lang="ru-RU" sz="9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116633"/>
            <a:ext cx="4817247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9147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58</TotalTime>
  <Words>58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NewsPrint</vt:lpstr>
      <vt:lpstr>How I spend my free time.</vt:lpstr>
      <vt:lpstr>Sometimes I go to visit  my grandmother.</vt:lpstr>
      <vt:lpstr>More  often I go to visit my friends.</vt:lpstr>
      <vt:lpstr>When  the  weather is bad I  play  computer games or read a book.</vt:lpstr>
      <vt:lpstr>When my parents are at home we visit all  our relatives.</vt:lpstr>
      <vt:lpstr>Thank you for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I spend free time.</dc:title>
  <dc:creator>ярослав</dc:creator>
  <cp:lastModifiedBy>Весенний</cp:lastModifiedBy>
  <cp:revision>7</cp:revision>
  <dcterms:created xsi:type="dcterms:W3CDTF">2018-03-19T13:25:40Z</dcterms:created>
  <dcterms:modified xsi:type="dcterms:W3CDTF">2018-04-12T07:36:28Z</dcterms:modified>
</cp:coreProperties>
</file>