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6092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111363D-7C48-48A2-A44A-F91125E3B0BF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44A28E-8DDE-4646-A73B-76DF6574C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5;&#1044;&#1044;%20&#1074;%20&#1051;&#1054;&#1051;\val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p=1&amp;text=%D0%BA%D0%B0%D1%80%D1%82%D0%B8%D0%BD%D0%BA%D0%B8%20%D0%BF%D0%BE%20%D0%B8%D0%B7%D1%83%D1%87%D0%B5%D0%BD%D0%B8%D1%8E%20%D0%B4%D0%BB%D1%8F%20%D1%83%D1%87%D0%B0%D1%89%D0%B8%D1%85%D1%81%D1%8F%20%D0%9F%D0%94%D0%94&amp;pos=31&amp;uinfo=sw-1903-sh-985-fw-1678-fh-598-pd-1&amp;rpt=simage&amp;img_url=http://viki.rdf.ru/media/upload/preview/pdd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0%D0%BD%D0%B8%D0%BC%D0%B0%D1%88%D0%BA%D0%B8%20%D0%BF%D0%BE%20%D0%9F%D0%B4%D0%B4&amp;noreask=1&amp;pos=2&amp;rpt=simage&amp;lr=39&amp;uinfo=sw-1903-sh-985-fw-1678-fh-598-pd-1&amp;img_url=http://img-fotki.yandex.ru/get/3811/zomka.19/0_44558_61300e16_XS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p=1&amp;text=%D0%BA%D0%B0%D1%80%D1%82%D0%B8%D0%BD%D0%BA%D0%B8%20%D0%BF%D0%BE%20%D0%B8%D0%B7%D1%83%D1%87%D0%B5%D0%BD%D0%B8%D1%8E%20%D0%B4%D0%BB%D1%8F%20%D1%83%D1%87%D0%B0%D1%89%D0%B8%D1%85%D1%81%D1%8F%20%D0%9F%D0%94%D0%94&amp;img_url=http://www.edu.cap.ru/home/3700/photo/1.jpg&amp;pos=42&amp;uinfo=sw-1903-sh-985-fw-1678-fh-598-pd-1&amp;rpt=s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img_url=http://mistergid.ru/image/upload/2011-08-08/330026694634_724000880.jpg&amp;uinfo=sw-1903-sh-985-fw-1678-fh-598-pd-1&amp;p=2&amp;text=%D0%BA%D0%B0%D1%80%D1%82%D0%B8%D0%BD%D0%BA%D0%B8%20%D0%BF%D0%BE%20%D0%B8%D0%B7%D1%83%D1%87%D0%B5%D0%BD%D0%B8%D1%8E%20%D0%B4%D0%BB%D1%8F%20%D1%83%D1%87%D0%B0%D1%89%D0%B8%D1%85%D1%81%D1%8F%20%D0%9F%D0%94%D0%94&amp;noreask=1&amp;pos=80&amp;rpt=simage&amp;lr=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images.yandex.ru/yandsearch?text=%D0%B0%D0%BD%D0%B8%D0%BC%D0%B0%D1%88%D0%BA%D0%B8%20%D0%BF%D0%BE%20%D0%9F%D0%B4%D0%B4&amp;img_url=http://s10.rimg.info/13f7391d9b57355f49c06f9ce6ac8fb6.gif&amp;pos=7&amp;rpt=simage&amp;lr=39&amp;noreask=1&amp;source=wi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0%D0%BD%D0%B8%D0%BC%D0%B0%D1%88%D0%BA%D0%B8%20%D0%BF%D0%BE%20%D0%9F%D0%B4%D0%B4&amp;noreask=1&amp;pos=13&amp;rpt=simage&amp;lr=39&amp;uinfo=sw-1903-sh-985-fw-1678-fh-598-pd-1&amp;img_url=http://bestgif.narod.ru/muliki/multik-16.g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http://smayls.ru/smile/animashki-deti-863.html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ayls.ru/smile/blestyashki-transport-2.html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source=wiz&amp;text=%D0%B0%D0%BD%D0%B8%D0%BC%D0%B0%D1%88%D0%BA%D0%B8%20%D0%BF%D0%BE%20%D0%9F%D0%B4%D0%B4&amp;noreask=1&amp;img_url=http://bestgif.narod.ru/predmeti/pred055.gif&amp;pos=27&amp;rpt=simage&amp;lr=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714752"/>
            <a:ext cx="7810504" cy="2714644"/>
          </a:xfr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на тему: </a:t>
            </a:r>
            <a:b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ЛОЛ  «Веснушки» </a:t>
            </a:r>
            <a:br>
              <a:rPr lang="ru-RU" sz="31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МБОУ </a:t>
            </a:r>
            <a:r>
              <a:rPr lang="ru-RU" sz="31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Весеннинской</a:t>
            </a:r>
            <a:r>
              <a:rPr lang="ru-RU" sz="31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ООШ – </a:t>
            </a:r>
            <a:br>
              <a:rPr lang="ru-RU" sz="31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Всероссийской акции «Внимание, дети!».</a:t>
            </a:r>
            <a:endParaRPr lang="ru-RU" dirty="0"/>
          </a:p>
        </p:txBody>
      </p:sp>
      <p:pic>
        <p:nvPicPr>
          <p:cNvPr id="4" name="Рисунок 3" descr="солнышко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-214338"/>
            <a:ext cx="4762500" cy="3895725"/>
          </a:xfrm>
          <a:prstGeom prst="rect">
            <a:avLst/>
          </a:prstGeom>
        </p:spPr>
      </p:pic>
      <p:pic>
        <p:nvPicPr>
          <p:cNvPr id="5" name="va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2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viki.rdf.ru/media/upload/preview/pd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7286676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Этот кроссворд составили сами ребята,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участвуя в конкурсе «Знатоки  правил дорожного движения»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5572140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Занятие  «Уроки дорожной безопасности» с использованием ИКТ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2" name="Picture 4" descr="http://www.muskingum.edu/~safety/index_files/tlight_med_clr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6667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r="3507" b="12790"/>
          <a:stretch>
            <a:fillRect/>
          </a:stretch>
        </p:blipFill>
        <p:spPr bwMode="auto">
          <a:xfrm>
            <a:off x="142844" y="142852"/>
            <a:ext cx="882332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– путешествие «Дорожный лабиринт»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572008"/>
            <a:ext cx="2739866" cy="20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://im2-tub-ru.yandex.net/i?id=117198167-11-73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643314"/>
            <a:ext cx="1928794" cy="278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14356"/>
            <a:ext cx="6381744" cy="2786058"/>
          </a:xfr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</a:t>
            </a:r>
            <a:r>
              <a:rPr lang="ru-RU" sz="1800" dirty="0" smtClean="0">
                <a:solidFill>
                  <a:srgbClr val="FFFF00"/>
                </a:solidFill>
              </a:rPr>
              <a:t> период с 15 мая по 10 июня в целях предупреждения </a:t>
            </a:r>
            <a:r>
              <a:rPr lang="ru-RU" sz="1800" dirty="0" err="1" smtClean="0">
                <a:solidFill>
                  <a:srgbClr val="FFFF00"/>
                </a:solidFill>
              </a:rPr>
              <a:t>дорожно</a:t>
            </a:r>
            <a:r>
              <a:rPr lang="ru-RU" sz="1800" dirty="0" smtClean="0">
                <a:solidFill>
                  <a:srgbClr val="FFFF00"/>
                </a:solidFill>
              </a:rPr>
              <a:t> – транспортного травматизма в </a:t>
            </a:r>
            <a:r>
              <a:rPr lang="ru-RU" sz="2400" dirty="0" smtClean="0">
                <a:solidFill>
                  <a:srgbClr val="FFFF00"/>
                </a:solidFill>
              </a:rPr>
              <a:t>Р</a:t>
            </a:r>
            <a:r>
              <a:rPr lang="ru-RU" sz="1800" dirty="0" smtClean="0">
                <a:solidFill>
                  <a:srgbClr val="FFFF00"/>
                </a:solidFill>
              </a:rPr>
              <a:t>остовской области проводилась </a:t>
            </a:r>
            <a:r>
              <a:rPr lang="ru-RU" sz="2400" dirty="0" smtClean="0">
                <a:solidFill>
                  <a:srgbClr val="FFFF00"/>
                </a:solidFill>
              </a:rPr>
              <a:t>В</a:t>
            </a:r>
            <a:r>
              <a:rPr lang="ru-RU" sz="1800" dirty="0" smtClean="0">
                <a:solidFill>
                  <a:srgbClr val="FFFF00"/>
                </a:solidFill>
              </a:rPr>
              <a:t>сероссийская акция «</a:t>
            </a:r>
            <a:r>
              <a:rPr lang="ru-RU" sz="2400" dirty="0" smtClean="0">
                <a:solidFill>
                  <a:srgbClr val="FFFF00"/>
                </a:solidFill>
              </a:rPr>
              <a:t>В</a:t>
            </a:r>
            <a:r>
              <a:rPr lang="ru-RU" sz="1800" dirty="0" smtClean="0">
                <a:solidFill>
                  <a:srgbClr val="FFFF00"/>
                </a:solidFill>
              </a:rPr>
              <a:t>нимание, дети!»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У</a:t>
            </a:r>
            <a:r>
              <a:rPr lang="ru-RU" sz="1800" dirty="0" smtClean="0">
                <a:solidFill>
                  <a:srgbClr val="FFFF00"/>
                </a:solidFill>
              </a:rPr>
              <a:t>чащиеся </a:t>
            </a:r>
            <a:r>
              <a:rPr lang="ru-RU" sz="2400" dirty="0" err="1" smtClean="0">
                <a:solidFill>
                  <a:srgbClr val="FFFF00"/>
                </a:solidFill>
              </a:rPr>
              <a:t>В</a:t>
            </a:r>
            <a:r>
              <a:rPr lang="ru-RU" sz="1800" dirty="0" err="1" smtClean="0">
                <a:solidFill>
                  <a:srgbClr val="FFFF00"/>
                </a:solidFill>
              </a:rPr>
              <a:t>есеннинской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ООШ</a:t>
            </a:r>
            <a:r>
              <a:rPr lang="ru-RU" sz="1800" dirty="0" smtClean="0">
                <a:solidFill>
                  <a:srgbClr val="FFFF00"/>
                </a:solidFill>
              </a:rPr>
              <a:t>, посещающие ЛОЛ «Веснушки»,  также стали активными участниками этой акции.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://im0-tub-ru.yandex.net/i?id=4100064-02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0" y="-7"/>
            <a:ext cx="1448753" cy="1857375"/>
          </a:xfrm>
          <a:prstGeom prst="rect">
            <a:avLst/>
          </a:prstGeom>
          <a:noFill/>
        </p:spPr>
      </p:pic>
      <p:pic>
        <p:nvPicPr>
          <p:cNvPr id="12298" name="Picture 10" descr="http://i073.radikal.ru/1208/ba/53203337ecf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86168"/>
            <a:ext cx="2171700" cy="264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749" b="12348"/>
          <a:stretch>
            <a:fillRect/>
          </a:stretch>
        </p:blipFill>
        <p:spPr bwMode="auto">
          <a:xfrm>
            <a:off x="571472" y="1857364"/>
            <a:ext cx="6956517" cy="4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67826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Занятие «Школа дорожных наук».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Учимся ходить по дороге группами: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идём по обочине дороги с правой стороны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6992874" cy="46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428604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 «Дорожная азбука» Проводим на местности.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6900672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45720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Турнир знатоков «Внимательный пешеход»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http://s018.radikal.ru/i527/1202/8f/da3e7d8b04e3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629156"/>
            <a:ext cx="2895600" cy="1693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4572000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рисунков «Дорога. Ребенок. Безопасность».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405" r="5405"/>
          <a:stretch>
            <a:fillRect/>
          </a:stretch>
        </p:blipFill>
        <p:spPr bwMode="auto">
          <a:xfrm>
            <a:off x="0" y="3857628"/>
            <a:ext cx="4224567" cy="287578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83" r="4265"/>
          <a:stretch>
            <a:fillRect/>
          </a:stretch>
        </p:blipFill>
        <p:spPr bwMode="auto">
          <a:xfrm>
            <a:off x="4714877" y="428604"/>
            <a:ext cx="3908091" cy="281101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643314"/>
            <a:ext cx="4629150" cy="311277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71414"/>
            <a:ext cx="4419800" cy="267765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Изучаем правила езды на велосипеде.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Катаемся только на детской площадке!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Соревнуются лучшие велосипедисты: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Пусть победит сильнейший!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2643182"/>
            <a:ext cx="107632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643866" cy="55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5357826"/>
            <a:ext cx="4572000" cy="1200329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Игра «Дорожные знаки» в школьном лагере по правилам поведения на дорогах и правилам дорожного движения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892800" cy="33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421484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9124" y="3643314"/>
            <a:ext cx="364333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Беседы  с детьми: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«Мой друг светофор», «Будьте осторожны»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9" name="Picture 5" descr="http://im2-tub-ru.yandex.net/i?id=146042793-07-73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857760"/>
            <a:ext cx="2296287" cy="1757363"/>
          </a:xfrm>
          <a:prstGeom prst="rect">
            <a:avLst/>
          </a:prstGeom>
          <a:noFill/>
        </p:spPr>
      </p:pic>
      <p:pic>
        <p:nvPicPr>
          <p:cNvPr id="6151" name="Picture 7" descr="Блестяшки Транспорт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285860"/>
            <a:ext cx="1524000" cy="83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315</TotalTime>
  <Words>157</Words>
  <Application>Microsoft Office PowerPoint</Application>
  <PresentationFormat>Экран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на тему:  ЛОЛ  «Веснушки»  при МБОУ Весеннинской ООШ –  участники Всероссийской акции «Внимание, дети!».</vt:lpstr>
      <vt:lpstr>В период с 15 мая по 10 июня в целях предупреждения дорожно – транспортного травматизма в Ростовской области проводилась Всероссийская акция «Внимание, дети!» Учащиеся Весеннинской ООШ, посещающие ЛОЛ «Веснушки»,  также стали активными участниками этой акции.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ЛОЛ – «Веснушки» при МБОУ Весеннинской ООШ – участники Всероссийской акции «Внимание, дети!».</dc:title>
  <dc:creator>вес</dc:creator>
  <cp:lastModifiedBy>МОУ Весеннинская ООШ</cp:lastModifiedBy>
  <cp:revision>33</cp:revision>
  <dcterms:created xsi:type="dcterms:W3CDTF">2013-06-13T10:55:23Z</dcterms:created>
  <dcterms:modified xsi:type="dcterms:W3CDTF">2013-06-17T09:56:28Z</dcterms:modified>
</cp:coreProperties>
</file>