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A5C2476-8726-4B1A-A1A0-18F2978FB54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9B3B93-1959-4226-AA53-0FD3D3EA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5000"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audio" Target="file:///C:\Users\&#1055;&#1050;\Desktop\&#1087;&#1086;&#1083;&#1086;&#1078;&#1080;&#1090;&#1077;&#1083;.mp3" TargetMode="External"/><Relationship Id="rId1" Type="http://schemas.openxmlformats.org/officeDocument/2006/relationships/audio" Target="file:///C:\Users\&#1055;&#1050;\Desktop\&#1086;&#1090;&#1088;&#1080;&#1094;&#1072;&#1085;&#1080;&#1077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8062912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Book Antiqua" pitchFamily="18" charset="0"/>
              </a:rPr>
              <a:t>Персональный</a:t>
            </a:r>
            <a:br>
              <a:rPr lang="ru-RU" sz="5400" b="1" dirty="0" smtClean="0">
                <a:latin typeface="Book Antiqua" pitchFamily="18" charset="0"/>
              </a:rPr>
            </a:br>
            <a:r>
              <a:rPr lang="ru-RU" sz="5400" b="1" dirty="0" smtClean="0">
                <a:latin typeface="Book Antiqua" pitchFamily="18" charset="0"/>
              </a:rPr>
              <a:t>компьютер</a:t>
            </a:r>
            <a:endParaRPr lang="ru-RU" sz="5400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4929198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Работу выполнила:</a:t>
            </a:r>
          </a:p>
          <a:p>
            <a:pPr algn="l"/>
            <a:r>
              <a:rPr lang="ru-RU" sz="1600" b="1" smtClean="0">
                <a:solidFill>
                  <a:schemeClr val="bg1"/>
                </a:solidFill>
                <a:latin typeface="Arial Black" pitchFamily="34" charset="0"/>
              </a:rPr>
              <a:t>Ученик </a:t>
            </a:r>
            <a:r>
              <a:rPr lang="ru-RU" sz="1600" b="1" smtClean="0">
                <a:solidFill>
                  <a:schemeClr val="bg1"/>
                </a:solidFill>
                <a:latin typeface="Arial Black" pitchFamily="34" charset="0"/>
              </a:rPr>
              <a:t>6 </a:t>
            </a:r>
            <a:r>
              <a:rPr lang="ru-RU" sz="1600" b="1" smtClean="0">
                <a:solidFill>
                  <a:schemeClr val="bg1"/>
                </a:solidFill>
                <a:latin typeface="Arial Black" pitchFamily="34" charset="0"/>
              </a:rPr>
              <a:t>класса </a:t>
            </a:r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Пилипенко Степан</a:t>
            </a:r>
            <a:endParaRPr lang="ru-RU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786578" y="6072206"/>
            <a:ext cx="1143008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7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>
                <a:hlinkClick r:id="rId2" action="ppaction://hlinksldjump"/>
              </a:rPr>
              <a:t>Персональный компьютер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>
                <a:hlinkClick r:id="rId3" action="ppaction://hlinksldjump"/>
              </a:rPr>
              <a:t>. Устройства ПК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>
                <a:hlinkClick r:id="rId4" action="ppaction://hlinksldjump"/>
              </a:rPr>
              <a:t>Программное обеспечение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dirty="0" smtClean="0">
                <a:hlinkClick r:id="rId5" action="ppaction://hlinksldjump"/>
              </a:rPr>
              <a:t> Вопрос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429520" y="5929330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215074" y="5929330"/>
            <a:ext cx="1071570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Персональный компьютер(ПК)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Компьютер многоцелевого назначения, предназначенный для работы одного человека (пользователя), достаточно простой в использовании и обслуживании, имеющий небольшие размеры и доступную стоимость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929454" y="5929330"/>
            <a:ext cx="1428760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5429256" y="5929330"/>
            <a:ext cx="1428760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4357686" y="6215082"/>
            <a:ext cx="642942" cy="3571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214414" y="2071678"/>
            <a:ext cx="6429420" cy="3643338"/>
            <a:chOff x="1214414" y="2071678"/>
            <a:chExt cx="6429420" cy="364333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143240" y="2071678"/>
              <a:ext cx="2500330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Устройства ПК</a:t>
              </a:r>
              <a:endParaRPr lang="ru-RU" sz="28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14414" y="4143380"/>
              <a:ext cx="2500330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Системный блок</a:t>
              </a:r>
              <a:endParaRPr lang="ru-RU" sz="28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143504" y="4143380"/>
              <a:ext cx="2500330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Внешние устройства</a:t>
              </a:r>
              <a:endParaRPr lang="ru-RU" sz="2800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2643174" y="3857628"/>
              <a:ext cx="342902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429654" y="407114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5858678" y="4071148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4358480" y="3713958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358082" y="6143644"/>
            <a:ext cx="1285884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5929322" y="6143644"/>
            <a:ext cx="1285884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" action="ppaction://hlinkshowjump?jump=lastslideviewed" highlightClick="1"/>
          </p:cNvPr>
          <p:cNvSpPr/>
          <p:nvPr/>
        </p:nvSpPr>
        <p:spPr>
          <a:xfrm>
            <a:off x="5072066" y="6215082"/>
            <a:ext cx="642942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Программное обеспечение (ПО)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Системное ПО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  Операционная система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  Сервисные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3200" dirty="0" smtClean="0"/>
              <a:t>Прикладное ПО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  Общего назначения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  Специального назначения</a:t>
            </a:r>
          </a:p>
          <a:p>
            <a:pPr lvl="1">
              <a:buFont typeface="Wingdings" pitchFamily="2" charset="2"/>
              <a:buChar char="Ø"/>
            </a:pPr>
            <a:r>
              <a:rPr lang="ru-RU" sz="3200" dirty="0" smtClean="0"/>
              <a:t>Системы программирования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58082" y="6072206"/>
            <a:ext cx="142876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5786446" y="6072206"/>
            <a:ext cx="1428760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4786314" y="6072206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350"/>
                            </p:stCondLst>
                            <p:childTnLst>
                              <p:par>
                                <p:cTn id="6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Какое устройство «лишнее»?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58082" y="6072206"/>
            <a:ext cx="142876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5715008" y="6072206"/>
            <a:ext cx="1428760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4929190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nastroika_printe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571744"/>
            <a:ext cx="1785950" cy="1594598"/>
          </a:xfrm>
          <a:prstGeom prst="rect">
            <a:avLst/>
          </a:prstGeom>
        </p:spPr>
      </p:pic>
      <p:pic>
        <p:nvPicPr>
          <p:cNvPr id="8" name="Рисунок 7" descr="LG_Electronics_Flatron_E91_D237IPS_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670" y="2571744"/>
            <a:ext cx="2366962" cy="1601398"/>
          </a:xfrm>
          <a:prstGeom prst="rect">
            <a:avLst/>
          </a:prstGeom>
        </p:spPr>
      </p:pic>
      <p:pic>
        <p:nvPicPr>
          <p:cNvPr id="9" name="Рисунок 8" descr="наушники%2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4876" y="2571744"/>
            <a:ext cx="2214578" cy="1660933"/>
          </a:xfrm>
          <a:prstGeom prst="rect">
            <a:avLst/>
          </a:prstGeom>
        </p:spPr>
      </p:pic>
      <p:pic>
        <p:nvPicPr>
          <p:cNvPr id="10" name="Рисунок 9" descr="1_525503d2af77e525503d2af7b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8082" y="2500306"/>
            <a:ext cx="1568151" cy="1714512"/>
          </a:xfrm>
          <a:prstGeom prst="rect">
            <a:avLst/>
          </a:prstGeom>
        </p:spPr>
      </p:pic>
      <p:pic>
        <p:nvPicPr>
          <p:cNvPr id="12" name="отрицани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785786" y="4500570"/>
            <a:ext cx="500066" cy="500066"/>
          </a:xfrm>
          <a:prstGeom prst="rect">
            <a:avLst/>
          </a:prstGeom>
        </p:spPr>
      </p:pic>
      <p:pic>
        <p:nvPicPr>
          <p:cNvPr id="13" name="отрицани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3000364" y="4500570"/>
            <a:ext cx="500066" cy="500066"/>
          </a:xfrm>
          <a:prstGeom prst="rect">
            <a:avLst/>
          </a:prstGeom>
        </p:spPr>
      </p:pic>
      <p:pic>
        <p:nvPicPr>
          <p:cNvPr id="14" name="отрицани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5572132" y="4500570"/>
            <a:ext cx="500066" cy="500066"/>
          </a:xfrm>
          <a:prstGeom prst="rect">
            <a:avLst/>
          </a:prstGeom>
        </p:spPr>
      </p:pic>
      <p:pic>
        <p:nvPicPr>
          <p:cNvPr id="15" name="положител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7929586" y="4500570"/>
            <a:ext cx="500066" cy="500066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39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39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39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78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Материнская плата;</a:t>
            </a:r>
          </a:p>
          <a:p>
            <a:r>
              <a:rPr lang="ru-RU" sz="2400" dirty="0" smtClean="0"/>
              <a:t>Центральный процессор;</a:t>
            </a:r>
          </a:p>
          <a:p>
            <a:r>
              <a:rPr lang="ru-RU" sz="2400" dirty="0" smtClean="0"/>
              <a:t>Оперативная память;</a:t>
            </a:r>
          </a:p>
          <a:p>
            <a:r>
              <a:rPr lang="ru-RU" sz="2400" dirty="0" smtClean="0"/>
              <a:t>Жёсткий диск;</a:t>
            </a:r>
          </a:p>
          <a:p>
            <a:r>
              <a:rPr lang="ru-RU" sz="2400" dirty="0" smtClean="0"/>
              <a:t>Устройство для чтения/записи </a:t>
            </a:r>
            <a:r>
              <a:rPr lang="en-US" sz="2400" dirty="0" smtClean="0"/>
              <a:t>CD</a:t>
            </a:r>
            <a:r>
              <a:rPr lang="ru-RU" sz="2400" dirty="0" smtClean="0"/>
              <a:t>, </a:t>
            </a:r>
            <a:r>
              <a:rPr lang="en-US" sz="2400" dirty="0" smtClean="0"/>
              <a:t>DVD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Карты расширения;</a:t>
            </a:r>
          </a:p>
          <a:p>
            <a:r>
              <a:rPr lang="ru-RU" sz="2400" dirty="0" smtClean="0"/>
              <a:t>Блок питания;</a:t>
            </a:r>
          </a:p>
          <a:p>
            <a:r>
              <a:rPr lang="ru-RU" sz="2400" dirty="0" smtClean="0"/>
              <a:t>Порты компьютера.</a:t>
            </a:r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86710" y="6143644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572264" y="6143644"/>
            <a:ext cx="1071570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устройства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643998" cy="34290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1999"/>
                <a:gridCol w="4321999"/>
              </a:tblGrid>
              <a:tr h="685805">
                <a:tc>
                  <a:txBody>
                    <a:bodyPr/>
                    <a:lstStyle/>
                    <a:p>
                      <a:r>
                        <a:rPr lang="ru-RU" dirty="0" smtClean="0"/>
                        <a:t>Устройства</a:t>
                      </a:r>
                      <a:r>
                        <a:rPr lang="ru-RU" baseline="0" dirty="0" smtClean="0"/>
                        <a:t> ввода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Устройства</a:t>
                      </a:r>
                      <a:r>
                        <a:rPr lang="ru-RU" baseline="0" dirty="0" smtClean="0"/>
                        <a:t> вывода</a:t>
                      </a:r>
                      <a:endParaRPr lang="ru-R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клавиатура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монитор</a:t>
                      </a: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</a:t>
                      </a:r>
                      <a:r>
                        <a:rPr lang="ru-RU" baseline="0" dirty="0" smtClean="0"/>
                        <a:t> мышь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принтер</a:t>
                      </a:r>
                      <a:endParaRPr lang="ru-R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сканер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акустические колонки</a:t>
                      </a:r>
                      <a:endParaRPr lang="ru-RU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микрофон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наушники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572396" y="5929330"/>
            <a:ext cx="1143008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6286512" y="5929330"/>
            <a:ext cx="1143008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8262966" cy="580074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151</Words>
  <Application>Microsoft Office PowerPoint</Application>
  <PresentationFormat>Экран (4:3)</PresentationFormat>
  <Paragraphs>45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Персональный компьютер</vt:lpstr>
      <vt:lpstr>Содержание.</vt:lpstr>
      <vt:lpstr>Персональный компьютер(ПК)</vt:lpstr>
      <vt:lpstr>Устройства ПК</vt:lpstr>
      <vt:lpstr>Программное обеспечение (ПО)</vt:lpstr>
      <vt:lpstr>                 Вопрос</vt:lpstr>
      <vt:lpstr>Системный блок </vt:lpstr>
      <vt:lpstr>Внешние устройства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Персональный компьютер</dc:title>
  <dc:creator>ПК</dc:creator>
  <cp:lastModifiedBy>Vesna_5</cp:lastModifiedBy>
  <cp:revision>13</cp:revision>
  <dcterms:created xsi:type="dcterms:W3CDTF">2019-04-29T03:12:13Z</dcterms:created>
  <dcterms:modified xsi:type="dcterms:W3CDTF">2020-01-11T18:33:18Z</dcterms:modified>
</cp:coreProperties>
</file>