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61" r:id="rId3"/>
    <p:sldId id="263" r:id="rId4"/>
    <p:sldId id="276" r:id="rId5"/>
    <p:sldId id="294" r:id="rId6"/>
    <p:sldId id="271" r:id="rId7"/>
    <p:sldId id="286" r:id="rId8"/>
    <p:sldId id="301" r:id="rId9"/>
    <p:sldId id="305" r:id="rId10"/>
    <p:sldId id="303" r:id="rId11"/>
    <p:sldId id="293" r:id="rId12"/>
    <p:sldId id="304" r:id="rId13"/>
    <p:sldId id="289" r:id="rId14"/>
  </p:sldIdLst>
  <p:sldSz cx="9144000" cy="6858000" type="screen4x3"/>
  <p:notesSz cx="6888163" cy="100203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8338" autoAdjust="0"/>
    <p:restoredTop sz="94660"/>
  </p:normalViewPr>
  <p:slideViewPr>
    <p:cSldViewPr>
      <p:cViewPr>
        <p:scale>
          <a:sx n="82" d="100"/>
          <a:sy n="82" d="100"/>
        </p:scale>
        <p:origin x="-192" y="17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D0FA63-2737-4856-9293-6A08C5FABA5A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B1AF9-A0B3-4E0E-A3BF-95D7F1E19D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6046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B1AF9-A0B3-4E0E-A3BF-95D7F1E19D4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759B-5C24-42CC-87CD-FC9C0C43DC41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CB6F-4F70-4D81-8F76-219053861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759B-5C24-42CC-87CD-FC9C0C43DC41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CB6F-4F70-4D81-8F76-219053861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759B-5C24-42CC-87CD-FC9C0C43DC41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CB6F-4F70-4D81-8F76-219053861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759B-5C24-42CC-87CD-FC9C0C43DC41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CB6F-4F70-4D81-8F76-219053861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759B-5C24-42CC-87CD-FC9C0C43DC41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CB6F-4F70-4D81-8F76-219053861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759B-5C24-42CC-87CD-FC9C0C43DC41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CB6F-4F70-4D81-8F76-219053861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759B-5C24-42CC-87CD-FC9C0C43DC41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CB6F-4F70-4D81-8F76-219053861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759B-5C24-42CC-87CD-FC9C0C43DC41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CB6F-4F70-4D81-8F76-219053861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759B-5C24-42CC-87CD-FC9C0C43DC41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CB6F-4F70-4D81-8F76-219053861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759B-5C24-42CC-87CD-FC9C0C43DC41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CB6F-4F70-4D81-8F76-219053861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759B-5C24-42CC-87CD-FC9C0C43DC41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68ACB6F-4F70-4D81-8F76-219053861F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A8F759B-5C24-42CC-87CD-FC9C0C43DC41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68ACB6F-4F70-4D81-8F76-219053861F8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a2593d5aecb6c9f73c271022f69062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1032000" y="-243408"/>
            <a:ext cx="10176000" cy="76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11560" y="214291"/>
            <a:ext cx="53285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Отчет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о  </a:t>
            </a:r>
            <a:r>
              <a:rPr lang="uk-UA" sz="32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работе</a:t>
            </a:r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sz="32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оздоровительного</a:t>
            </a:r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</a:t>
            </a:r>
            <a:r>
              <a:rPr lang="uk-UA" sz="32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лагеря</a:t>
            </a:r>
            <a:endParaRPr lang="uk-UA" sz="3200" b="1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с </a:t>
            </a:r>
            <a:r>
              <a:rPr lang="uk-UA" sz="32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дневным</a:t>
            </a:r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 </a:t>
            </a:r>
            <a:r>
              <a:rPr lang="uk-UA" sz="32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пребыванием</a:t>
            </a:r>
            <a:endParaRPr lang="uk-UA" sz="3200" b="1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Веснушки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при   МБОУ    </a:t>
            </a:r>
            <a:r>
              <a:rPr lang="uk-UA" sz="32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Весеннинской</a:t>
            </a:r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sz="32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общеобразовательной</a:t>
            </a:r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школы</a:t>
            </a:r>
          </a:p>
          <a:p>
            <a:pPr algn="ctr"/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Весна- 2018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_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-171400"/>
            <a:ext cx="9500756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91450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  <a:latin typeface="Monotype Corsiva" pitchFamily="66" charset="0"/>
              </a:rPr>
              <a:t>              Без </a:t>
            </a:r>
            <a:r>
              <a:rPr lang="uk-UA" sz="3600" b="1" dirty="0" err="1" smtClean="0">
                <a:solidFill>
                  <a:srgbClr val="C00000"/>
                </a:solidFill>
                <a:latin typeface="Monotype Corsiva" pitchFamily="66" charset="0"/>
              </a:rPr>
              <a:t>свежего</a:t>
            </a:r>
            <a:r>
              <a:rPr lang="uk-UA" sz="36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uk-UA" sz="3600" b="1" dirty="0" err="1" smtClean="0">
                <a:solidFill>
                  <a:srgbClr val="C00000"/>
                </a:solidFill>
                <a:latin typeface="Monotype Corsiva" pitchFamily="66" charset="0"/>
              </a:rPr>
              <a:t>воздуха</a:t>
            </a:r>
            <a:r>
              <a:rPr lang="uk-UA" sz="36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uk-UA" sz="3600" b="1" dirty="0" err="1" smtClean="0">
                <a:solidFill>
                  <a:srgbClr val="C00000"/>
                </a:solidFill>
                <a:latin typeface="Monotype Corsiva" pitchFamily="66" charset="0"/>
              </a:rPr>
              <a:t>–никуда</a:t>
            </a:r>
            <a:r>
              <a:rPr lang="uk-UA" sz="3600" b="1" dirty="0" smtClean="0">
                <a:solidFill>
                  <a:srgbClr val="C00000"/>
                </a:solidFill>
                <a:latin typeface="Monotype Corsiva" pitchFamily="66" charset="0"/>
              </a:rPr>
              <a:t>!</a:t>
            </a:r>
            <a:endParaRPr kumimoji="0" lang="uk-UA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Monotype Corsiva" pitchFamily="66" charset="0"/>
            </a:endParaRPr>
          </a:p>
        </p:txBody>
      </p:sp>
      <p:pic>
        <p:nvPicPr>
          <p:cNvPr id="4" name="Рисунок 3" descr="G:\ФОТО ДЕТИ ЛАГЕРЬ\IMG_20180328_093819.jpg"/>
          <p:cNvPicPr/>
          <p:nvPr/>
        </p:nvPicPr>
        <p:blipFill>
          <a:blip r:embed="rId3" cstate="print"/>
          <a:srcRect l="7574" t="27373" b="7978"/>
          <a:stretch>
            <a:fillRect/>
          </a:stretch>
        </p:blipFill>
        <p:spPr bwMode="auto">
          <a:xfrm>
            <a:off x="539552" y="1196752"/>
            <a:ext cx="549049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ФОТО ДЕТИ ЛАГЕРЬ\IMG_20180326_121030.jpg"/>
          <p:cNvPicPr/>
          <p:nvPr/>
        </p:nvPicPr>
        <p:blipFill>
          <a:blip r:embed="rId4" cstate="print"/>
          <a:srcRect l="30203" t="7977" r="14918" b="17664"/>
          <a:stretch>
            <a:fillRect/>
          </a:stretch>
        </p:blipFill>
        <p:spPr bwMode="auto">
          <a:xfrm>
            <a:off x="5364088" y="4005064"/>
            <a:ext cx="377991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ФОТО ЛОЛ\IMG_20180326_121008.jpg"/>
          <p:cNvPicPr/>
          <p:nvPr/>
        </p:nvPicPr>
        <p:blipFill>
          <a:blip r:embed="rId5" cstate="print"/>
          <a:srcRect l="33137" t="18234" r="34739" b="36467"/>
          <a:stretch>
            <a:fillRect/>
          </a:stretch>
        </p:blipFill>
        <p:spPr bwMode="auto">
          <a:xfrm>
            <a:off x="6228184" y="1268760"/>
            <a:ext cx="309634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G:\ФОТО ЛОЛ\IMG_20180326_121016.jpg"/>
          <p:cNvPicPr/>
          <p:nvPr/>
        </p:nvPicPr>
        <p:blipFill>
          <a:blip r:embed="rId6" cstate="print"/>
          <a:srcRect l="24653" t="20228" r="37194" b="27350"/>
          <a:stretch>
            <a:fillRect/>
          </a:stretch>
        </p:blipFill>
        <p:spPr bwMode="auto">
          <a:xfrm>
            <a:off x="683568" y="4293096"/>
            <a:ext cx="432048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01251585_141.frames.musplus.ru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4282" y="0"/>
            <a:ext cx="9696000" cy="72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99792" y="571480"/>
            <a:ext cx="403244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А завтраки и обеды в столовой – пальчики оближешь!</a:t>
            </a:r>
            <a:endParaRPr lang="ru-RU" sz="1400" dirty="0" smtClean="0"/>
          </a:p>
          <a:p>
            <a:endParaRPr lang="ru-RU" sz="1400" dirty="0">
              <a:latin typeface="Monotype Corsiva" pitchFamily="66" charset="0"/>
            </a:endParaRPr>
          </a:p>
        </p:txBody>
      </p:sp>
      <p:pic>
        <p:nvPicPr>
          <p:cNvPr id="7" name="Рисунок 6" descr="G:\ФОТО ДЕТИ ЛАГЕРЬ\IMG_20180323_123915.jpg"/>
          <p:cNvPicPr/>
          <p:nvPr/>
        </p:nvPicPr>
        <p:blipFill>
          <a:blip r:embed="rId3" cstate="print"/>
          <a:srcRect t="8197"/>
          <a:stretch>
            <a:fillRect/>
          </a:stretch>
        </p:blipFill>
        <p:spPr bwMode="auto">
          <a:xfrm>
            <a:off x="1115616" y="1628800"/>
            <a:ext cx="6336703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_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214346" y="-285776"/>
            <a:ext cx="9500756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9512" y="-171400"/>
            <a:ext cx="9145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</a:rPr>
              <a:t>Итоги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</a:rPr>
              <a:t> </a:t>
            </a:r>
            <a:r>
              <a:rPr kumimoji="0" lang="uk-UA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</a:rPr>
              <a:t>нашей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</a:rPr>
              <a:t> </a:t>
            </a:r>
            <a:r>
              <a:rPr kumimoji="0" lang="uk-UA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</a:rPr>
              <a:t>пятидневки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4" name="Рисунок 3" descr="G:\ФОТО ДЕТИ ЛАГЕРЬ\IMG_20180328_140415.jpg"/>
          <p:cNvPicPr/>
          <p:nvPr/>
        </p:nvPicPr>
        <p:blipFill>
          <a:blip r:embed="rId3" cstate="print"/>
          <a:srcRect l="7574" t="7978" r="7574" b="3129"/>
          <a:stretch>
            <a:fillRect/>
          </a:stretch>
        </p:blipFill>
        <p:spPr bwMode="auto">
          <a:xfrm>
            <a:off x="785786" y="4500570"/>
            <a:ext cx="3857652" cy="259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ФОТО ДЕТИ ЛАГЕРЬ\IMG_20180328_1405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32656"/>
            <a:ext cx="5796136" cy="4099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для лол\IMG_20180330_113014.jpg"/>
          <p:cNvPicPr/>
          <p:nvPr/>
        </p:nvPicPr>
        <p:blipFill>
          <a:blip r:embed="rId5" cstate="print"/>
          <a:srcRect l="16745" t="3989" r="7795" b="11966"/>
          <a:stretch>
            <a:fillRect/>
          </a:stretch>
        </p:blipFill>
        <p:spPr bwMode="auto">
          <a:xfrm>
            <a:off x="5821355" y="357166"/>
            <a:ext cx="3322645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для лол\IMG_20180330_112835.jpg"/>
          <p:cNvPicPr/>
          <p:nvPr/>
        </p:nvPicPr>
        <p:blipFill>
          <a:blip r:embed="rId6" cstate="print"/>
          <a:srcRect l="18688" t="20798" r="11259" b="25926"/>
          <a:stretch>
            <a:fillRect/>
          </a:stretch>
        </p:blipFill>
        <p:spPr bwMode="auto">
          <a:xfrm>
            <a:off x="5286380" y="3929066"/>
            <a:ext cx="4071966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a2593d5aecb6c9f73c271022f69062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571536" y="0"/>
            <a:ext cx="10176000" cy="76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11560" y="764704"/>
            <a:ext cx="53285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4077072"/>
            <a:ext cx="5688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Лагерь пришкольный до лета прощай,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Нас позабыть не обещай!  </a:t>
            </a:r>
            <a:endParaRPr lang="ru-RU" sz="2400" b="1" dirty="0" smtClean="0">
              <a:solidFill>
                <a:srgbClr val="C00000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Очень уж грустно с тобой расставанье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До встречи,    наш лагерь!</a:t>
            </a:r>
            <a:endParaRPr lang="ru-RU" sz="2400" b="1" dirty="0" smtClean="0">
              <a:solidFill>
                <a:srgbClr val="C00000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Пока!               </a:t>
            </a:r>
            <a:r>
              <a:rPr lang="ru-RU" sz="2400" b="1" smtClean="0">
                <a:solidFill>
                  <a:srgbClr val="C0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До </a:t>
            </a: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свиданья!!!</a:t>
            </a:r>
            <a:endParaRPr lang="ru-RU" sz="2400" b="1" dirty="0" smtClean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5445224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/>
          </a:p>
        </p:txBody>
      </p:sp>
      <p:pic>
        <p:nvPicPr>
          <p:cNvPr id="9" name="Рисунок 8" descr="G:\ФОТО ДЕТИ ЛАГЕРЬ\IMG_20180328_142536.jpg"/>
          <p:cNvPicPr/>
          <p:nvPr/>
        </p:nvPicPr>
        <p:blipFill>
          <a:blip r:embed="rId3" cstate="print"/>
          <a:srcRect l="7574" t="25757" b="-103"/>
          <a:stretch>
            <a:fillRect/>
          </a:stretch>
        </p:blipFill>
        <p:spPr bwMode="auto">
          <a:xfrm>
            <a:off x="0" y="0"/>
            <a:ext cx="6084168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8108430_1251538266_000224_det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285784" y="0"/>
            <a:ext cx="10139990" cy="692063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87624" y="980728"/>
            <a:ext cx="44644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Monotype Corsiva" pitchFamily="66" charset="0"/>
              </a:rPr>
              <a:t>       </a:t>
            </a:r>
            <a:endParaRPr lang="ru-RU" dirty="0">
              <a:latin typeface="Monotype Corsiva" pitchFamily="66" charset="0"/>
            </a:endParaRPr>
          </a:p>
          <a:p>
            <a:r>
              <a:rPr lang="uk-UA" dirty="0" smtClean="0">
                <a:latin typeface="Monotype Corsiva" pitchFamily="66" charset="0"/>
              </a:rPr>
              <a:t>   </a:t>
            </a:r>
            <a:r>
              <a:rPr lang="uk-UA" dirty="0">
                <a:latin typeface="Monotype Corsiva" pitchFamily="66" charset="0"/>
              </a:rPr>
              <a:t> </a:t>
            </a:r>
            <a:endParaRPr lang="uk-UA" dirty="0" smtClean="0">
              <a:latin typeface="Monotype Corsiva" pitchFamily="66" charset="0"/>
            </a:endParaRPr>
          </a:p>
          <a:p>
            <a:r>
              <a:rPr lang="uk-UA" sz="2400" b="1" dirty="0" err="1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Оздоровительный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2400" b="1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лагерь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2400" b="1" dirty="0" err="1" smtClean="0">
                <a:solidFill>
                  <a:srgbClr val="C00000"/>
                </a:solidFill>
                <a:latin typeface="Monotype Corsiva" pitchFamily="66" charset="0"/>
              </a:rPr>
              <a:t>“Веснушки”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24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основ</a:t>
            </a:r>
            <a:r>
              <a:rPr lang="uk-UA" sz="2400" b="1" dirty="0" err="1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ан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 на </a:t>
            </a:r>
            <a:r>
              <a:rPr lang="uk-UA" sz="2400" b="1" dirty="0" err="1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базе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 МБОУ Весеннинской </a:t>
            </a:r>
            <a:r>
              <a:rPr lang="uk-UA" sz="2400" b="1" dirty="0" err="1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общеобразовательной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 </a:t>
            </a:r>
            <a:r>
              <a:rPr lang="uk-UA" sz="2400" b="1" dirty="0" err="1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школы”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 В лагере  на  весенних  каникулах  отдохнуло  </a:t>
            </a: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10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учащихся  </a:t>
            </a: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1-4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классов. 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Дети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находились в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лагере с 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        </a:t>
            </a: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8.30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до </a:t>
            </a: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1 4.30  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  2-х  разовым  питанием.</a:t>
            </a:r>
          </a:p>
          <a:p>
            <a:endParaRPr lang="ru-RU" sz="2400" b="1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  </a:t>
            </a:r>
            <a:endParaRPr lang="ru-RU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  <a:p>
            <a:endParaRPr lang="ru-RU" dirty="0" smtClean="0"/>
          </a:p>
          <a:p>
            <a:endParaRPr lang="ru-RU" dirty="0"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4572008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Monotype Corsiva" pitchFamily="66" charset="0"/>
              </a:rPr>
              <a:t>  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9ca17_24a24867_XL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-243408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835696" y="285729"/>
            <a:ext cx="5040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3455988" algn="l"/>
                <a:tab pos="5940425" algn="r"/>
              </a:tabLst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Режим </a:t>
            </a:r>
            <a:r>
              <a:rPr lang="uk-UA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работы</a:t>
            </a:r>
            <a:endParaRPr lang="ru-RU" sz="10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3455988" algn="l"/>
                <a:tab pos="5940425" algn="r"/>
              </a:tabLst>
            </a:pPr>
            <a:r>
              <a:rPr lang="uk-UA" sz="2000" b="1" dirty="0" err="1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оздоровительного</a:t>
            </a:r>
            <a:r>
              <a:rPr lang="uk-UA" sz="2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uk-UA" sz="2000" b="1" dirty="0" err="1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лагеря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“Веснушки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“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3455988" algn="l"/>
                <a:tab pos="5940425" algn="r"/>
              </a:tabLst>
            </a:pPr>
            <a:r>
              <a:rPr lang="uk-UA" sz="2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 </a:t>
            </a:r>
            <a:r>
              <a:rPr lang="uk-UA" sz="2000" b="1" dirty="0" err="1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базе</a:t>
            </a:r>
            <a:r>
              <a:rPr lang="uk-UA" sz="2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МБОУ  Весеннинской </a:t>
            </a:r>
            <a:r>
              <a:rPr lang="uk-UA" sz="2000" b="1" dirty="0" err="1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общеобразовательной</a:t>
            </a:r>
            <a:r>
              <a:rPr lang="uk-UA" sz="2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000" b="1" dirty="0" err="1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школы</a:t>
            </a:r>
            <a:endParaRPr lang="uk-UA" sz="2000" b="1" dirty="0" smtClean="0">
              <a:solidFill>
                <a:schemeClr val="accent1">
                  <a:lumMod val="7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85786" y="1785926"/>
          <a:ext cx="7215238" cy="4178389"/>
        </p:xfrm>
        <a:graphic>
          <a:graphicData uri="http://schemas.openxmlformats.org/drawingml/2006/table">
            <a:tbl>
              <a:tblPr/>
              <a:tblGrid>
                <a:gridCol w="2439401"/>
                <a:gridCol w="4775837"/>
              </a:tblGrid>
              <a:tr h="272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55670" algn="l"/>
                          <a:tab pos="5940425" algn="r"/>
                        </a:tabLs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8.30 –</a:t>
                      </a:r>
                      <a:r>
                        <a:rPr lang="ru-RU" sz="16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8.45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47" marR="59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55670" algn="l"/>
                          <a:tab pos="5940425" algn="r"/>
                        </a:tabLs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Прием детей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55670" algn="l"/>
                          <a:tab pos="5940425" algn="r"/>
                        </a:tabLst>
                      </a:pPr>
                      <a:endParaRPr lang="ru-RU" sz="16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9147" marR="59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55670" algn="l"/>
                          <a:tab pos="5940425" algn="r"/>
                        </a:tabLst>
                      </a:pPr>
                      <a:r>
                        <a:rPr lang="uk-UA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8.45</a:t>
                      </a:r>
                      <a:r>
                        <a:rPr lang="uk-UA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– 9.00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47" marR="59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55670" algn="l"/>
                          <a:tab pos="5940425" algn="r"/>
                        </a:tabLst>
                        <a:defRPr/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Зарядка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55670" algn="l"/>
                          <a:tab pos="5940425" algn="r"/>
                        </a:tabLst>
                      </a:pPr>
                      <a:endParaRPr lang="ru-RU" sz="9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47" marR="59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55670" algn="l"/>
                          <a:tab pos="5940425" algn="r"/>
                        </a:tabLst>
                      </a:pPr>
                      <a:r>
                        <a:rPr lang="uk-UA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9.15 – 10.00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47" marR="59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55670" algn="l"/>
                          <a:tab pos="5940425" algn="r"/>
                        </a:tabLst>
                      </a:pPr>
                      <a:r>
                        <a:rPr lang="uk-UA" sz="16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Завтрак</a:t>
                      </a:r>
                      <a:endParaRPr lang="uk-UA" sz="16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55670" algn="l"/>
                          <a:tab pos="5940425" algn="r"/>
                        </a:tabLst>
                      </a:pP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47" marR="59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21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55670" algn="l"/>
                          <a:tab pos="5940425" algn="r"/>
                        </a:tabLst>
                      </a:pPr>
                      <a:r>
                        <a:rPr lang="uk-UA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10.00 – 11.30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47" marR="59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55670" algn="l"/>
                          <a:tab pos="5940425" algn="r"/>
                        </a:tabLs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Организация и проведение коллективных творческих мероприятий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55670" algn="l"/>
                          <a:tab pos="5940425" algn="r"/>
                        </a:tabLst>
                      </a:pP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47" marR="59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55670" algn="l"/>
                          <a:tab pos="5940425" algn="r"/>
                        </a:tabLst>
                      </a:pPr>
                      <a:r>
                        <a:rPr lang="uk-UA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11.30</a:t>
                      </a:r>
                      <a:r>
                        <a:rPr lang="uk-UA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– 12.30 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47" marR="59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55670" algn="l"/>
                          <a:tab pos="5940425" algn="r"/>
                        </a:tabLs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Спортивно - оздоровительный  час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55670" algn="l"/>
                          <a:tab pos="5940425" algn="r"/>
                        </a:tabLst>
                      </a:pP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47" marR="59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1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55670" algn="l"/>
                          <a:tab pos="5940425" algn="r"/>
                        </a:tabLst>
                      </a:pPr>
                      <a:r>
                        <a:rPr lang="uk-UA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12.30-13.00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47" marR="59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55670" algn="l"/>
                          <a:tab pos="5940425" algn="r"/>
                        </a:tabLst>
                      </a:pPr>
                      <a:r>
                        <a:rPr lang="uk-UA" sz="16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Обед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47" marR="59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6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55670" algn="l"/>
                          <a:tab pos="5940425" algn="r"/>
                        </a:tabLst>
                      </a:pPr>
                      <a:r>
                        <a:rPr lang="uk-UA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13.00 -14.15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47" marR="59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55670" algn="l"/>
                          <a:tab pos="5940425" algn="r"/>
                        </a:tabLst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Занятия по интересам. Подвижные игры.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47" marR="59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55670" algn="l"/>
                          <a:tab pos="5940425" algn="r"/>
                        </a:tabLst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14.30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47" marR="59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55670" algn="l"/>
                          <a:tab pos="5940425" algn="r"/>
                        </a:tabLst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Подведение итогов дня. Уход домой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147" marR="591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8108430_1251538266_000224_det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714412" y="-428652"/>
            <a:ext cx="10139990" cy="692063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71600" y="404664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Monotype Corsiva" pitchFamily="66" charset="0"/>
              </a:rPr>
              <a:t>  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48" y="404664"/>
            <a:ext cx="392909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Consolas" pitchFamily="49" charset="0"/>
              </a:rPr>
              <a:t>И вот наступил долгожданный день.  Началась интересная лагерная жизнь. Каждый день лагерной смены начинался встречей детей с воспитателями.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Consolas" pitchFamily="49" charset="0"/>
              </a:rPr>
              <a:t> А утренняя зарядка под музыку давала детям заряд бодрости и энергии на целый день.</a:t>
            </a:r>
            <a:endParaRPr lang="ru-RU" sz="2000" b="1" i="1" dirty="0" smtClean="0">
              <a:solidFill>
                <a:srgbClr val="FF0000"/>
              </a:solidFill>
              <a:latin typeface="Monotype Corsiva" pitchFamily="66" charset="0"/>
              <a:cs typeface="Consolas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Arial" pitchFamily="34" charset="0"/>
            </a:endParaRPr>
          </a:p>
          <a:p>
            <a:endParaRPr lang="ru-RU" dirty="0"/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74711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Рисунок 5" descr="G:\ФОТО ДЕТИ ЛАГЕРЬ\IMG_6264.JPG"/>
          <p:cNvPicPr/>
          <p:nvPr/>
        </p:nvPicPr>
        <p:blipFill>
          <a:blip r:embed="rId3" cstate="print"/>
          <a:srcRect l="21665" t="21937" r="320" b="8832"/>
          <a:stretch>
            <a:fillRect/>
          </a:stretch>
        </p:blipFill>
        <p:spPr bwMode="auto">
          <a:xfrm>
            <a:off x="4572000" y="785794"/>
            <a:ext cx="309634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ФОТО ДЕТИ ЛАГЕРЬ\IMG_6270.JPG"/>
          <p:cNvPicPr/>
          <p:nvPr/>
        </p:nvPicPr>
        <p:blipFill>
          <a:blip r:embed="rId4" cstate="print"/>
          <a:srcRect t="8262" r="5923" b="23362"/>
          <a:stretch>
            <a:fillRect/>
          </a:stretch>
        </p:blipFill>
        <p:spPr bwMode="auto">
          <a:xfrm>
            <a:off x="285720" y="3789040"/>
            <a:ext cx="400052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_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-500090"/>
            <a:ext cx="9500756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2" descr="C:\Users\Ultra\Documents\школ.картинки\картинки разные\rainbow0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66" y="5286388"/>
            <a:ext cx="3071834" cy="2025385"/>
          </a:xfrm>
          <a:prstGeom prst="rect">
            <a:avLst/>
          </a:prstGeom>
          <a:noFill/>
        </p:spPr>
      </p:pic>
      <p:pic>
        <p:nvPicPr>
          <p:cNvPr id="10" name="Picture 2" descr="C:\Users\Ultra\Documents\школ.картинки\картинки разные\rainbow0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1000108"/>
            <a:ext cx="3071834" cy="2025385"/>
          </a:xfrm>
          <a:prstGeom prst="rect">
            <a:avLst/>
          </a:prstGeom>
          <a:noFill/>
        </p:spPr>
      </p:pic>
      <p:pic>
        <p:nvPicPr>
          <p:cNvPr id="7" name="Рисунок 6" descr="G:\ФОТО ДЕТИ ЛАГЕРЬ\IMG_20180322_123256.jpg"/>
          <p:cNvPicPr/>
          <p:nvPr/>
        </p:nvPicPr>
        <p:blipFill>
          <a:blip r:embed="rId5" cstate="print"/>
          <a:srcRect l="23543" t="8311" r="22341" b="10787"/>
          <a:stretch>
            <a:fillRect/>
          </a:stretch>
        </p:blipFill>
        <p:spPr bwMode="auto">
          <a:xfrm>
            <a:off x="500034" y="357166"/>
            <a:ext cx="378621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00034" y="4143380"/>
            <a:ext cx="3643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Monotype Corsiva" pitchFamily="66" charset="0"/>
                <a:cs typeface="Consolas" pitchFamily="49" charset="0"/>
              </a:rPr>
              <a:t>Провели операцию  «Уют» и  </a:t>
            </a:r>
          </a:p>
          <a:p>
            <a:r>
              <a:rPr lang="ru-RU" sz="2000" b="1" i="1" dirty="0" smtClean="0">
                <a:solidFill>
                  <a:srgbClr val="C00000"/>
                </a:solidFill>
                <a:latin typeface="Monotype Corsiva" pitchFamily="66" charset="0"/>
                <a:cs typeface="Consolas" pitchFamily="49" charset="0"/>
              </a:rPr>
              <a:t>оформили свой </a:t>
            </a:r>
          </a:p>
          <a:p>
            <a:r>
              <a:rPr lang="ru-RU" sz="2000" b="1" i="1" dirty="0" smtClean="0">
                <a:solidFill>
                  <a:srgbClr val="C00000"/>
                </a:solidFill>
                <a:latin typeface="Monotype Corsiva" pitchFamily="66" charset="0"/>
                <a:cs typeface="Consolas" pitchFamily="49" charset="0"/>
              </a:rPr>
              <a:t>отрядный  уголок</a:t>
            </a:r>
            <a:endParaRPr lang="ru-RU" sz="2000" b="1" i="1" dirty="0">
              <a:solidFill>
                <a:srgbClr val="C00000"/>
              </a:solidFill>
              <a:latin typeface="Monotype Corsiva" pitchFamily="66" charset="0"/>
              <a:cs typeface="Consolas" pitchFamily="49" charset="0"/>
            </a:endParaRPr>
          </a:p>
        </p:txBody>
      </p:sp>
      <p:pic>
        <p:nvPicPr>
          <p:cNvPr id="12" name="Рисунок 11" descr="G:\ФОТО ДЕТИ ЛАГЕРЬ\IMG_20180323_120406.jpg"/>
          <p:cNvPicPr/>
          <p:nvPr/>
        </p:nvPicPr>
        <p:blipFill>
          <a:blip r:embed="rId6" cstate="print"/>
          <a:srcRect l="12720" t="30759" r="10315" b="14724"/>
          <a:stretch>
            <a:fillRect/>
          </a:stretch>
        </p:blipFill>
        <p:spPr bwMode="auto">
          <a:xfrm>
            <a:off x="4571968" y="2276872"/>
            <a:ext cx="457203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429124" y="500042"/>
            <a:ext cx="4714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Monotype Corsiva" pitchFamily="66" charset="0"/>
                <a:cs typeface="Consolas" pitchFamily="49" charset="0"/>
              </a:rPr>
              <a:t>В первый день все ребята познакомились поближе. Командир отряда Староскольцева Света провела игру «Расскажи мне о себе.</a:t>
            </a:r>
            <a:endParaRPr lang="ru-RU" sz="2000" b="1" i="1" dirty="0">
              <a:solidFill>
                <a:srgbClr val="C00000"/>
              </a:solidFill>
              <a:latin typeface="Monotype Corsiva" pitchFamily="66" charset="0"/>
              <a:cs typeface="Consolas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rigina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968742" cy="70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3995936" y="571480"/>
            <a:ext cx="479090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Согласно плана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работы , в лагере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проводились игры, коллективные творческие  дела, мероприятия. Дети  с  огромным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удовольствием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принимали в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них  участие.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" name="Рисунок 3" descr="G:\ФОТО ДЕТИ ЛАГЕРЬ\IMG_20180323_104511.jpg"/>
          <p:cNvPicPr/>
          <p:nvPr/>
        </p:nvPicPr>
        <p:blipFill>
          <a:blip r:embed="rId3" cstate="print"/>
          <a:srcRect l="40379" t="25948" r="695" b="17931"/>
          <a:stretch>
            <a:fillRect/>
          </a:stretch>
        </p:blipFill>
        <p:spPr bwMode="auto">
          <a:xfrm>
            <a:off x="0" y="0"/>
            <a:ext cx="4000496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ФОТО ДЕТИ ЛАГЕРЬ\IMG_20180323_104506.jpg"/>
          <p:cNvPicPr/>
          <p:nvPr/>
        </p:nvPicPr>
        <p:blipFill>
          <a:blip r:embed="rId4" cstate="print"/>
          <a:srcRect l="12988" t="19535" r="45368" b="8311"/>
          <a:stretch>
            <a:fillRect/>
          </a:stretch>
        </p:blipFill>
        <p:spPr bwMode="auto">
          <a:xfrm>
            <a:off x="1500166" y="3214686"/>
            <a:ext cx="3719906" cy="3094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ФОТО ЛОЛ\IMG_20180327_101007.jpg"/>
          <p:cNvPicPr/>
          <p:nvPr/>
        </p:nvPicPr>
        <p:blipFill>
          <a:blip r:embed="rId5" cstate="print"/>
          <a:srcRect l="24051" t="8017" r="8604" b="19828"/>
          <a:stretch>
            <a:fillRect/>
          </a:stretch>
        </p:blipFill>
        <p:spPr bwMode="auto">
          <a:xfrm>
            <a:off x="5500694" y="1988840"/>
            <a:ext cx="435771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SD.Summer.Photo.Template.3484x27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71546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357290" y="2500306"/>
            <a:ext cx="242889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</a:rPr>
              <a:t>                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             </a:t>
            </a:r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</a:rPr>
              <a:t>Третий день 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</a:rPr>
              <a:t>        проходил под 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</a:rPr>
              <a:t>  девизом </a:t>
            </a:r>
            <a:r>
              <a:rPr lang="ru-RU" sz="1400" b="1" i="1" u="sng" dirty="0" smtClean="0">
                <a:solidFill>
                  <a:srgbClr val="C00000"/>
                </a:solidFill>
                <a:latin typeface="Monotype Corsiva" pitchFamily="66" charset="0"/>
              </a:rPr>
              <a:t>«</a:t>
            </a:r>
            <a:r>
              <a:rPr lang="ru-RU" b="1" i="1" u="sng" dirty="0" smtClean="0">
                <a:solidFill>
                  <a:srgbClr val="C00000"/>
                </a:solidFill>
                <a:latin typeface="Monotype Corsiva" pitchFamily="66" charset="0"/>
              </a:rPr>
              <a:t>Страна в </a:t>
            </a:r>
          </a:p>
          <a:p>
            <a:r>
              <a:rPr lang="ru-RU" b="1" i="1" u="sng" dirty="0" smtClean="0">
                <a:solidFill>
                  <a:srgbClr val="C00000"/>
                </a:solidFill>
                <a:latin typeface="Monotype Corsiva" pitchFamily="66" charset="0"/>
              </a:rPr>
              <a:t>    которой мне    хотелось бы  жить» </a:t>
            </a:r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</a:rPr>
              <a:t>Ребята узнали много интересного о своей 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</a:rPr>
              <a:t>   стране. В память  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</a:rPr>
              <a:t>        об этом дне они 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</a:rPr>
              <a:t>    сделали из цветов  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</a:rPr>
              <a:t>            флаг России.</a:t>
            </a:r>
          </a:p>
          <a:p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G:\для лол\ФОТО ЛОЛ\IMG_20180326_134342.jpg"/>
          <p:cNvPicPr>
            <a:picLocks noChangeAspect="1" noChangeArrowheads="1"/>
          </p:cNvPicPr>
          <p:nvPr/>
        </p:nvPicPr>
        <p:blipFill>
          <a:blip r:embed="rId3" cstate="print"/>
          <a:srcRect t="10416" b="7291"/>
          <a:stretch>
            <a:fillRect/>
          </a:stretch>
        </p:blipFill>
        <p:spPr bwMode="auto">
          <a:xfrm>
            <a:off x="3491880" y="3284984"/>
            <a:ext cx="5503576" cy="381642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29058" y="1214422"/>
            <a:ext cx="500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i="1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_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500756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9145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  <a:latin typeface="Monotype Corsiva" pitchFamily="66" charset="0"/>
              </a:rPr>
              <a:t>              </a:t>
            </a:r>
            <a:endParaRPr kumimoji="0" lang="uk-UA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uk-UA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260648"/>
            <a:ext cx="8100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                 Каждый  день ребята  соревновались в силе  и  ловкости.</a:t>
            </a:r>
            <a:endParaRPr lang="ru-RU" sz="2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7" name="Рисунок 6" descr="G:\ФОТО ДЕТИ ЛАГЕРЬ\IMG_20180323_113635.jpg"/>
          <p:cNvPicPr/>
          <p:nvPr/>
        </p:nvPicPr>
        <p:blipFill>
          <a:blip r:embed="rId3" cstate="print"/>
          <a:srcRect l="2450" t="22792" r="12967" b="2564"/>
          <a:stretch>
            <a:fillRect/>
          </a:stretch>
        </p:blipFill>
        <p:spPr bwMode="auto">
          <a:xfrm>
            <a:off x="323528" y="836712"/>
            <a:ext cx="449999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ФОТО ДЕТИ ЛАГЕРЬ\IMG_20180323_114248.jpg"/>
          <p:cNvPicPr/>
          <p:nvPr/>
        </p:nvPicPr>
        <p:blipFill>
          <a:blip r:embed="rId4" cstate="print"/>
          <a:srcRect l="1814" t="25926" b="13105"/>
          <a:stretch>
            <a:fillRect/>
          </a:stretch>
        </p:blipFill>
        <p:spPr bwMode="auto">
          <a:xfrm>
            <a:off x="4499992" y="3789040"/>
            <a:ext cx="46440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G:\ФОТО ДЕТИ ЛАГЕРЬ\IMG_20180323_113439.jpg"/>
          <p:cNvPicPr/>
          <p:nvPr/>
        </p:nvPicPr>
        <p:blipFill>
          <a:blip r:embed="rId5" cstate="print"/>
          <a:srcRect t="18519" r="12967" b="5698"/>
          <a:stretch>
            <a:fillRect/>
          </a:stretch>
        </p:blipFill>
        <p:spPr bwMode="auto">
          <a:xfrm>
            <a:off x="5148064" y="836712"/>
            <a:ext cx="399593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G:\ФОТО ДЕТИ ЛАГЕРЬ\IMG_20180323_114547.jpg"/>
          <p:cNvPicPr/>
          <p:nvPr/>
        </p:nvPicPr>
        <p:blipFill>
          <a:blip r:embed="rId6" cstate="print"/>
          <a:srcRect l="32725" t="21652" r="9819" b="30200"/>
          <a:stretch>
            <a:fillRect/>
          </a:stretch>
        </p:blipFill>
        <p:spPr bwMode="auto">
          <a:xfrm>
            <a:off x="251520" y="4653136"/>
            <a:ext cx="4176464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_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500756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9145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  <a:latin typeface="Monotype Corsiva" pitchFamily="66" charset="0"/>
              </a:rPr>
              <a:t>              </a:t>
            </a:r>
            <a:endParaRPr kumimoji="0" lang="uk-UA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uk-UA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Monotype Corsiva" pitchFamily="66" charset="0"/>
            </a:endParaRPr>
          </a:p>
        </p:txBody>
      </p:sp>
      <p:pic>
        <p:nvPicPr>
          <p:cNvPr id="4" name="Рисунок 3" descr="G:\ФОТО ЛОЛ\IMG_20180327_104957.jpg"/>
          <p:cNvPicPr/>
          <p:nvPr/>
        </p:nvPicPr>
        <p:blipFill>
          <a:blip r:embed="rId3" cstate="print"/>
          <a:srcRect l="3938" t="17675" r="11210" b="12827"/>
          <a:stretch>
            <a:fillRect/>
          </a:stretch>
        </p:blipFill>
        <p:spPr bwMode="auto">
          <a:xfrm>
            <a:off x="539552" y="548680"/>
            <a:ext cx="504056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ФОТО ЛОЛ\IMG_20180327_105015.jpg"/>
          <p:cNvPicPr/>
          <p:nvPr/>
        </p:nvPicPr>
        <p:blipFill>
          <a:blip r:embed="rId4" cstate="print"/>
          <a:srcRect l="19696" t="25757" r="22120" b="4746"/>
          <a:stretch>
            <a:fillRect/>
          </a:stretch>
        </p:blipFill>
        <p:spPr bwMode="auto">
          <a:xfrm>
            <a:off x="5508104" y="1268760"/>
            <a:ext cx="388843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131840" y="18864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Наши  любимые  игры.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1" name="Рисунок 10" descr="C:\Users\Klon\Desktop\IMG_20180323_114537.jpg"/>
          <p:cNvPicPr/>
          <p:nvPr/>
        </p:nvPicPr>
        <p:blipFill>
          <a:blip r:embed="rId5" cstate="print">
            <a:lum bright="10000"/>
          </a:blip>
          <a:srcRect l="17516" t="12988" r="11315" b="4719"/>
          <a:stretch>
            <a:fillRect/>
          </a:stretch>
        </p:blipFill>
        <p:spPr bwMode="auto">
          <a:xfrm>
            <a:off x="323528" y="3933056"/>
            <a:ext cx="6192688" cy="3356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1265</TotalTime>
  <Words>284</Words>
  <Application>Microsoft Office PowerPoint</Application>
  <PresentationFormat>Экран (4:3)</PresentationFormat>
  <Paragraphs>72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работе летнего оздоровительного лагеря с дневным пребыванием “ Радуга” и лагеря труда и отдыха “Смена” при МБОУ “Большегнеушевская средняя общеобразовательная школа” ЛЕТО - 2015</dc:title>
  <dc:creator>marina</dc:creator>
  <cp:lastModifiedBy>МОУ Весенненская ООШ</cp:lastModifiedBy>
  <cp:revision>206</cp:revision>
  <dcterms:created xsi:type="dcterms:W3CDTF">2012-06-10T14:18:56Z</dcterms:created>
  <dcterms:modified xsi:type="dcterms:W3CDTF">2018-03-30T09:33:14Z</dcterms:modified>
</cp:coreProperties>
</file>