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74" r:id="rId3"/>
    <p:sldId id="257" r:id="rId4"/>
    <p:sldId id="261" r:id="rId5"/>
    <p:sldId id="264" r:id="rId6"/>
    <p:sldId id="278" r:id="rId7"/>
    <p:sldId id="279" r:id="rId8"/>
    <p:sldId id="315" r:id="rId9"/>
    <p:sldId id="316" r:id="rId10"/>
    <p:sldId id="303" r:id="rId11"/>
    <p:sldId id="317" r:id="rId12"/>
    <p:sldId id="282" r:id="rId13"/>
    <p:sldId id="305" r:id="rId14"/>
    <p:sldId id="287" r:id="rId15"/>
    <p:sldId id="311" r:id="rId16"/>
    <p:sldId id="293" r:id="rId17"/>
    <p:sldId id="280" r:id="rId18"/>
    <p:sldId id="288" r:id="rId19"/>
    <p:sldId id="309" r:id="rId20"/>
    <p:sldId id="310" r:id="rId21"/>
    <p:sldId id="312" r:id="rId22"/>
    <p:sldId id="306" r:id="rId23"/>
    <p:sldId id="307" r:id="rId24"/>
    <p:sldId id="298" r:id="rId25"/>
    <p:sldId id="308" r:id="rId26"/>
    <p:sldId id="299" r:id="rId27"/>
    <p:sldId id="284" r:id="rId28"/>
    <p:sldId id="285" r:id="rId29"/>
    <p:sldId id="313" r:id="rId30"/>
    <p:sldId id="304" r:id="rId31"/>
    <p:sldId id="318" r:id="rId32"/>
    <p:sldId id="263" r:id="rId33"/>
    <p:sldId id="31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717" autoAdjust="0"/>
  </p:normalViewPr>
  <p:slideViewPr>
    <p:cSldViewPr>
      <p:cViewPr varScale="1">
        <p:scale>
          <a:sx n="70" d="100"/>
          <a:sy n="70" d="100"/>
        </p:scale>
        <p:origin x="-42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90949-71AA-4E2F-825B-F6A1C0B8D8B4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B3295-E158-4A22-B930-A5F88F90D1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4736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B3295-E158-4A22-B930-A5F88F90D1E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949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8495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256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9602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671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9765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4065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6210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9253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8484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1717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59C15-8573-4DED-8AE3-1FE062DEABFB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394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75.jpeg"/><Relationship Id="rId7" Type="http://schemas.openxmlformats.org/officeDocument/2006/relationships/image" Target="../media/image90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10" Type="http://schemas.openxmlformats.org/officeDocument/2006/relationships/image" Target="../media/image106.jpeg"/><Relationship Id="rId4" Type="http://schemas.openxmlformats.org/officeDocument/2006/relationships/image" Target="../media/image101.jpeg"/><Relationship Id="rId9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11" Type="http://schemas.openxmlformats.org/officeDocument/2006/relationships/image" Target="../media/image130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pn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11" Type="http://schemas.openxmlformats.org/officeDocument/2006/relationships/image" Target="../media/image140.jpeg"/><Relationship Id="rId5" Type="http://schemas.openxmlformats.org/officeDocument/2006/relationships/image" Target="../media/image134.jpeg"/><Relationship Id="rId10" Type="http://schemas.openxmlformats.org/officeDocument/2006/relationships/image" Target="../media/image139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Relationship Id="rId9" Type="http://schemas.openxmlformats.org/officeDocument/2006/relationships/image" Target="../media/image1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013176"/>
            <a:ext cx="9144000" cy="1844824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2391043" y="232075"/>
            <a:ext cx="6400800" cy="1000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МБОУ </a:t>
            </a:r>
            <a:r>
              <a:rPr lang="ru-RU" dirty="0" err="1" smtClean="0">
                <a:solidFill>
                  <a:schemeClr val="tx1"/>
                </a:solidFill>
                <a:latin typeface="Bookman Old Style" pitchFamily="18" charset="0"/>
              </a:rPr>
              <a:t>Весеннинская</a:t>
            </a:r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 ООШ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857952" y="1841234"/>
            <a:ext cx="7815290" cy="2740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Bookman Old Style" pitchFamily="18" charset="0"/>
              </a:rPr>
              <a:t>ОТЧЕТ О РАБОТЕ ЛЕТНЕГО ОЗДОРОВИТЕЛЬНОГО ЛАГЕРЯ  С ДНЕВНЫМ ПРЕБЫВАНИЕМ</a:t>
            </a:r>
            <a:r>
              <a:rPr lang="ru-RU" sz="3600" dirty="0" smtClean="0">
                <a:latin typeface="Bookman Old Style" pitchFamily="18" charset="0"/>
              </a:rPr>
              <a:t/>
            </a:r>
            <a:br>
              <a:rPr lang="ru-RU" sz="3600" dirty="0" smtClean="0">
                <a:latin typeface="Bookman Old Style" pitchFamily="18" charset="0"/>
              </a:rPr>
            </a:br>
            <a:r>
              <a:rPr lang="ru-RU" sz="3600" dirty="0" smtClean="0">
                <a:latin typeface="Bookman Old Style" pitchFamily="18" charset="0"/>
              </a:rPr>
              <a:t>«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Е С Н У Ш К И</a:t>
            </a:r>
            <a:r>
              <a:rPr lang="ru-RU" sz="3600" dirty="0" smtClean="0">
                <a:latin typeface="Bookman Old Style" pitchFamily="18" charset="0"/>
              </a:rPr>
              <a:t>»</a:t>
            </a:r>
          </a:p>
          <a:p>
            <a:r>
              <a:rPr lang="ru-RU" sz="3600" dirty="0" smtClean="0">
                <a:latin typeface="Bookman Old Style" pitchFamily="18" charset="0"/>
              </a:rPr>
              <a:t> </a:t>
            </a:r>
            <a:br>
              <a:rPr lang="ru-RU" sz="3600" dirty="0" smtClean="0">
                <a:latin typeface="Bookman Old Style" pitchFamily="18" charset="0"/>
              </a:rPr>
            </a:br>
            <a:r>
              <a:rPr lang="ru-RU" sz="3200" dirty="0" smtClean="0">
                <a:latin typeface="Bookman Old Style" pitchFamily="18" charset="0"/>
              </a:rPr>
              <a:t>01.06.2022г.-27.06.2022г. </a:t>
            </a:r>
            <a:endParaRPr lang="ru-RU" sz="3600" dirty="0">
              <a:latin typeface="Bookman Old Style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73095"/>
            <a:ext cx="1995034" cy="19505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15720">
            <a:off x="637606" y="3550273"/>
            <a:ext cx="960703" cy="7788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17039">
            <a:off x="7938411" y="3786938"/>
            <a:ext cx="912231" cy="86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140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282" y="1556792"/>
            <a:ext cx="38576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лагеря мы выросли, поправились </a:t>
            </a:r>
          </a:p>
          <a:p>
            <a:pPr indent="539750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стали крепче! </a:t>
            </a:r>
          </a:p>
          <a:p>
            <a:pPr indent="539750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 очень вкусно      кормили в столовой, </a:t>
            </a:r>
          </a:p>
          <a:p>
            <a:pPr indent="539750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занимались спортом и развивались интеллектуально! </a:t>
            </a:r>
          </a:p>
          <a:p>
            <a:pPr indent="539750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смены </a:t>
            </a:r>
          </a:p>
          <a:p>
            <a:pPr indent="539750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посетили фельдшерский пункт и узнали свою динамику!</a:t>
            </a:r>
          </a:p>
          <a:p>
            <a:pPr indent="539750" algn="ctr"/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7504" y="-11598"/>
            <a:ext cx="1224136" cy="1365954"/>
          </a:xfrm>
          <a:prstGeom prst="rect">
            <a:avLst/>
          </a:prstGeom>
        </p:spPr>
      </p:pic>
      <p:pic>
        <p:nvPicPr>
          <p:cNvPr id="2050" name="Picture 2" descr="C:\Documents and Settings\Biolog\Рабочий стол\Фото ОЛ 5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2400000" cy="1800000"/>
          </a:xfrm>
          <a:prstGeom prst="rect">
            <a:avLst/>
          </a:prstGeom>
          <a:noFill/>
        </p:spPr>
      </p:pic>
      <p:pic>
        <p:nvPicPr>
          <p:cNvPr id="2051" name="Picture 3" descr="C:\Documents and Settings\Biolog\Рабочий стол\Фото ОЛ 5\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348880"/>
            <a:ext cx="1350000" cy="1800000"/>
          </a:xfrm>
          <a:prstGeom prst="rect">
            <a:avLst/>
          </a:prstGeom>
          <a:noFill/>
        </p:spPr>
      </p:pic>
      <p:pic>
        <p:nvPicPr>
          <p:cNvPr id="2052" name="Picture 4" descr="C:\Documents and Settings\Biolog\Рабочий стол\Фото ОЛ 5\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2348880"/>
            <a:ext cx="1350000" cy="1800000"/>
          </a:xfrm>
          <a:prstGeom prst="rect">
            <a:avLst/>
          </a:prstGeom>
          <a:noFill/>
        </p:spPr>
      </p:pic>
      <p:pic>
        <p:nvPicPr>
          <p:cNvPr id="2053" name="Picture 5" descr="C:\Documents and Settings\Biolog\Рабочий стол\Фото ОЛ 5\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4365104"/>
            <a:ext cx="1350000" cy="1800000"/>
          </a:xfrm>
          <a:prstGeom prst="rect">
            <a:avLst/>
          </a:prstGeom>
          <a:noFill/>
        </p:spPr>
      </p:pic>
      <p:pic>
        <p:nvPicPr>
          <p:cNvPr id="2054" name="Picture 6" descr="C:\Documents and Settings\Biolog\Рабочий стол\Фото ОЛ 5\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4365104"/>
            <a:ext cx="1350000" cy="18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5518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282" y="1556792"/>
            <a:ext cx="38576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 время с пользой для ума.</a:t>
            </a:r>
          </a:p>
          <a:p>
            <a:pPr indent="539750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Его тоже надо тренировать!</a:t>
            </a:r>
          </a:p>
          <a:p>
            <a:pPr indent="539750" algn="ctr"/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7504" y="-11598"/>
            <a:ext cx="1224136" cy="1365954"/>
          </a:xfrm>
          <a:prstGeom prst="rect">
            <a:avLst/>
          </a:prstGeom>
        </p:spPr>
      </p:pic>
      <p:pic>
        <p:nvPicPr>
          <p:cNvPr id="2050" name="Picture 2" descr="C:\Documents and Settings\Biolog\Рабочий стол\Фото ОЛ4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293096"/>
            <a:ext cx="2913231" cy="2160000"/>
          </a:xfrm>
          <a:prstGeom prst="rect">
            <a:avLst/>
          </a:prstGeom>
          <a:noFill/>
        </p:spPr>
      </p:pic>
      <p:pic>
        <p:nvPicPr>
          <p:cNvPr id="2051" name="Picture 3" descr="C:\Documents and Settings\Biolog\Рабочий стол\Фото ОЛ4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348880"/>
            <a:ext cx="2520000" cy="3398770"/>
          </a:xfrm>
          <a:prstGeom prst="rect">
            <a:avLst/>
          </a:prstGeom>
          <a:noFill/>
        </p:spPr>
      </p:pic>
      <p:pic>
        <p:nvPicPr>
          <p:cNvPr id="2052" name="Picture 4" descr="C:\Documents and Settings\Biolog\Рабочий стол\Фото ОЛ4\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412776"/>
            <a:ext cx="2913231" cy="21600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4509120"/>
            <a:ext cx="1244877" cy="117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518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9520" y="0"/>
            <a:ext cx="1324742" cy="13299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188640"/>
            <a:ext cx="2267744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400" b="1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400" b="1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Научились многому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во время занятия по Безопасности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 Лидией Михайловной!</a:t>
            </a:r>
          </a:p>
          <a:p>
            <a:pPr algn="ctr"/>
            <a:endParaRPr lang="ru-RU" sz="2400" b="1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Отвечали на вопросы и делали перевязки!</a:t>
            </a:r>
          </a:p>
        </p:txBody>
      </p:sp>
      <p:pic>
        <p:nvPicPr>
          <p:cNvPr id="3074" name="Picture 2" descr="C:\Documents and Settings\Biolog\Рабочий стол\Фото ОЛ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621021"/>
            <a:ext cx="2211710" cy="2948947"/>
          </a:xfrm>
          <a:prstGeom prst="rect">
            <a:avLst/>
          </a:prstGeom>
          <a:noFill/>
        </p:spPr>
      </p:pic>
      <p:pic>
        <p:nvPicPr>
          <p:cNvPr id="3075" name="Picture 3" descr="C:\Documents and Settings\Biolog\Рабочий стол\Фото ОЛ\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645023"/>
            <a:ext cx="2211300" cy="2948400"/>
          </a:xfrm>
          <a:prstGeom prst="rect">
            <a:avLst/>
          </a:prstGeom>
          <a:noFill/>
        </p:spPr>
      </p:pic>
      <p:pic>
        <p:nvPicPr>
          <p:cNvPr id="3077" name="Picture 5" descr="C:\Documents and Settings\Biolog\Рабочий стол\Фото ОЛ\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476671"/>
            <a:ext cx="2016224" cy="2688299"/>
          </a:xfrm>
          <a:prstGeom prst="rect">
            <a:avLst/>
          </a:prstGeom>
          <a:noFill/>
        </p:spPr>
      </p:pic>
      <p:pic>
        <p:nvPicPr>
          <p:cNvPr id="3078" name="Picture 6" descr="C:\Documents and Settings\Biolog\Рабочий стол\Фото ОЛ\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76672"/>
            <a:ext cx="1998222" cy="2664296"/>
          </a:xfrm>
          <a:prstGeom prst="rect">
            <a:avLst/>
          </a:prstGeom>
          <a:noFill/>
        </p:spPr>
      </p:pic>
      <p:pic>
        <p:nvPicPr>
          <p:cNvPr id="3079" name="Picture 7" descr="C:\Documents and Settings\Biolog\Рабочий стол\Фото ОЛ\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476673"/>
            <a:ext cx="1998222" cy="2664296"/>
          </a:xfrm>
          <a:prstGeom prst="rect">
            <a:avLst/>
          </a:prstGeom>
          <a:noFill/>
        </p:spPr>
      </p:pic>
      <p:pic>
        <p:nvPicPr>
          <p:cNvPr id="3080" name="Picture 8" descr="C:\Documents and Settings\Biolog\Рабочий стол\Фото ОЛ\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3645024"/>
            <a:ext cx="2211300" cy="294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31073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-387424"/>
            <a:ext cx="1872208" cy="21025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44008" y="260648"/>
            <a:ext cx="4248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инструктажей по         технике безопасности</a:t>
            </a:r>
          </a:p>
          <a:p>
            <a:pPr indent="539750"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никак не обойтись!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Documents and Settings\Biolog\Рабочий стол\Фото ОЛ\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73016"/>
            <a:ext cx="4032448" cy="3024336"/>
          </a:xfrm>
          <a:prstGeom prst="rect">
            <a:avLst/>
          </a:prstGeom>
          <a:noFill/>
        </p:spPr>
      </p:pic>
      <p:pic>
        <p:nvPicPr>
          <p:cNvPr id="4099" name="Picture 3" descr="C:\Documents and Settings\Biolog\Рабочий стол\Фото ОЛ\п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88640"/>
            <a:ext cx="4032449" cy="3024336"/>
          </a:xfrm>
          <a:prstGeom prst="rect">
            <a:avLst/>
          </a:prstGeom>
          <a:noFill/>
        </p:spPr>
      </p:pic>
      <p:pic>
        <p:nvPicPr>
          <p:cNvPr id="3" name="Picture 2" descr="C:\Documents and Settings\Biolog\Рабочий стол\Фото ОЛ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573016"/>
            <a:ext cx="4032448" cy="3024336"/>
          </a:xfrm>
          <a:prstGeom prst="rect">
            <a:avLst/>
          </a:prstGeom>
          <a:noFill/>
        </p:spPr>
      </p:pic>
      <p:pic>
        <p:nvPicPr>
          <p:cNvPr id="16385" name="Picture 1" descr="C:\Documents and Settings\Biolog\Рабочий стол\Фото ОЛ2\от2.jpg"/>
          <p:cNvPicPr>
            <a:picLocks noChangeAspect="1" noChangeArrowheads="1"/>
          </p:cNvPicPr>
          <p:nvPr/>
        </p:nvPicPr>
        <p:blipFill>
          <a:blip r:embed="rId6" cstate="print"/>
          <a:srcRect b="13333"/>
          <a:stretch>
            <a:fillRect/>
          </a:stretch>
        </p:blipFill>
        <p:spPr bwMode="auto">
          <a:xfrm>
            <a:off x="6228184" y="1628800"/>
            <a:ext cx="1620180" cy="187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9309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-99019"/>
            <a:ext cx="1105947" cy="124200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71670" y="1"/>
            <a:ext cx="628654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Приняли участие во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флешмобе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«Россия»!</a:t>
            </a:r>
          </a:p>
        </p:txBody>
      </p:sp>
      <p:pic>
        <p:nvPicPr>
          <p:cNvPr id="7170" name="Picture 2" descr="C:\Documents and Settings\Biolog\Рабочий стол\Фото ОЛ2\рос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196752"/>
            <a:ext cx="5651449" cy="2746251"/>
          </a:xfrm>
          <a:prstGeom prst="rect">
            <a:avLst/>
          </a:prstGeom>
          <a:noFill/>
        </p:spPr>
      </p:pic>
      <p:pic>
        <p:nvPicPr>
          <p:cNvPr id="7171" name="Picture 3" descr="C:\Documents and Settings\Biolog\Рабочий стол\Фото ОЛ2\рос8.jpg"/>
          <p:cNvPicPr>
            <a:picLocks noChangeAspect="1" noChangeArrowheads="1"/>
          </p:cNvPicPr>
          <p:nvPr/>
        </p:nvPicPr>
        <p:blipFill>
          <a:blip r:embed="rId4" cstate="print"/>
          <a:srcRect l="16923" t="12664" r="15384"/>
          <a:stretch>
            <a:fillRect/>
          </a:stretch>
        </p:blipFill>
        <p:spPr bwMode="auto">
          <a:xfrm>
            <a:off x="251520" y="4149080"/>
            <a:ext cx="3168352" cy="1986408"/>
          </a:xfrm>
          <a:prstGeom prst="rect">
            <a:avLst/>
          </a:prstGeom>
          <a:noFill/>
        </p:spPr>
      </p:pic>
      <p:pic>
        <p:nvPicPr>
          <p:cNvPr id="7172" name="Picture 4" descr="C:\Documents and Settings\Biolog\Рабочий стол\Фото ОЛ2\рос2.jpg"/>
          <p:cNvPicPr>
            <a:picLocks noChangeAspect="1" noChangeArrowheads="1"/>
          </p:cNvPicPr>
          <p:nvPr/>
        </p:nvPicPr>
        <p:blipFill>
          <a:blip r:embed="rId5" cstate="print"/>
          <a:srcRect l="12534" r="24794"/>
          <a:stretch>
            <a:fillRect/>
          </a:stretch>
        </p:blipFill>
        <p:spPr bwMode="auto">
          <a:xfrm>
            <a:off x="6156176" y="4149080"/>
            <a:ext cx="2592288" cy="2009996"/>
          </a:xfrm>
          <a:prstGeom prst="rect">
            <a:avLst/>
          </a:prstGeom>
          <a:noFill/>
        </p:spPr>
      </p:pic>
      <p:pic>
        <p:nvPicPr>
          <p:cNvPr id="7173" name="Picture 5" descr="C:\Documents and Settings\Biolog\Рабочий стол\Фото ОЛ2\рос1.jpg"/>
          <p:cNvPicPr>
            <a:picLocks noChangeAspect="1" noChangeArrowheads="1"/>
          </p:cNvPicPr>
          <p:nvPr/>
        </p:nvPicPr>
        <p:blipFill>
          <a:blip r:embed="rId6" cstate="print"/>
          <a:srcRect r="38153"/>
          <a:stretch>
            <a:fillRect/>
          </a:stretch>
        </p:blipFill>
        <p:spPr bwMode="auto">
          <a:xfrm>
            <a:off x="3563888" y="4221088"/>
            <a:ext cx="2474457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2942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83568" y="195825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22 июня – памятная дата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1196752"/>
            <a:ext cx="4497388" cy="97812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Возложение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 цветов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645025" y="1124744"/>
            <a:ext cx="4041775" cy="105013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Посещение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школьного музея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0964" name="Picture 4" descr="C:\Documents and Settings\Biolog\Рабочий стол\Фото ОЛ2\пам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212976"/>
            <a:ext cx="2160000" cy="1620000"/>
          </a:xfrm>
          <a:prstGeom prst="rect">
            <a:avLst/>
          </a:prstGeom>
          <a:noFill/>
        </p:spPr>
      </p:pic>
      <p:pic>
        <p:nvPicPr>
          <p:cNvPr id="40963" name="Picture 3" descr="C:\Documents and Settings\Biolog\Рабочий стол\Фото ОЛ2\пам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2160000" cy="1620000"/>
          </a:xfrm>
          <a:prstGeom prst="rect">
            <a:avLst/>
          </a:prstGeom>
          <a:noFill/>
        </p:spPr>
      </p:pic>
      <p:pic>
        <p:nvPicPr>
          <p:cNvPr id="40965" name="Picture 5" descr="C:\Documents and Settings\Biolog\Рабочий стол\Фото ОЛ2\пам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53136"/>
            <a:ext cx="2160000" cy="1620000"/>
          </a:xfrm>
          <a:prstGeom prst="rect">
            <a:avLst/>
          </a:prstGeom>
          <a:noFill/>
        </p:spPr>
      </p:pic>
      <p:pic>
        <p:nvPicPr>
          <p:cNvPr id="40966" name="Picture 6" descr="C:\Documents and Settings\Biolog\Рабочий стол\Фото ОЛ2\пам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5129808"/>
            <a:ext cx="2160000" cy="1620000"/>
          </a:xfrm>
          <a:prstGeom prst="rect">
            <a:avLst/>
          </a:prstGeom>
          <a:noFill/>
        </p:spPr>
      </p:pic>
      <p:pic>
        <p:nvPicPr>
          <p:cNvPr id="40967" name="Picture 7" descr="C:\Documents and Settings\Biolog\Рабочий стол\Фото ОЛ2\пам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1124744"/>
            <a:ext cx="2160000" cy="1620000"/>
          </a:xfrm>
          <a:prstGeom prst="rect">
            <a:avLst/>
          </a:prstGeom>
          <a:noFill/>
        </p:spPr>
      </p:pic>
      <p:pic>
        <p:nvPicPr>
          <p:cNvPr id="40968" name="Picture 8" descr="C:\Documents and Settings\Biolog\Рабочий стол\ЛОЛфото\IMG_20220622_1106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5026" y="2634853"/>
            <a:ext cx="2400000" cy="1800000"/>
          </a:xfrm>
          <a:prstGeom prst="rect">
            <a:avLst/>
          </a:prstGeom>
          <a:noFill/>
        </p:spPr>
      </p:pic>
      <p:pic>
        <p:nvPicPr>
          <p:cNvPr id="40969" name="Picture 9" descr="C:\Documents and Settings\Biolog\Рабочий стол\ЛОЛфото\IMG_20220622_1107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4725144"/>
            <a:ext cx="2400000" cy="1800000"/>
          </a:xfrm>
          <a:prstGeom prst="rect">
            <a:avLst/>
          </a:prstGeom>
          <a:noFill/>
        </p:spPr>
      </p:pic>
      <p:pic>
        <p:nvPicPr>
          <p:cNvPr id="40970" name="Picture 10" descr="C:\Documents and Settings\Biolog\Рабочий стол\ЛОЛфото\IMG_20220622_111001.jpg"/>
          <p:cNvPicPr>
            <a:picLocks noChangeAspect="1" noChangeArrowheads="1"/>
          </p:cNvPicPr>
          <p:nvPr/>
        </p:nvPicPr>
        <p:blipFill>
          <a:blip r:embed="rId9" cstate="print"/>
          <a:srcRect r="25482"/>
          <a:stretch>
            <a:fillRect/>
          </a:stretch>
        </p:blipFill>
        <p:spPr bwMode="auto">
          <a:xfrm>
            <a:off x="7164288" y="3501008"/>
            <a:ext cx="1788440" cy="18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653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 txBox="1">
            <a:spLocks noRot="1" noChangeArrowheads="1"/>
          </p:cNvSpPr>
          <p:nvPr/>
        </p:nvSpPr>
        <p:spPr bwMode="auto">
          <a:xfrm>
            <a:off x="971600" y="260648"/>
            <a:ext cx="691276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/>
            <a:r>
              <a:rPr lang="ru-RU" altLang="ru-RU" sz="3600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Безопасное колесо</a:t>
            </a:r>
          </a:p>
          <a:p>
            <a:pPr algn="ctr"/>
            <a:r>
              <a:rPr lang="ru-RU" altLang="ru-RU" sz="3600" b="0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</a:t>
            </a:r>
            <a:r>
              <a:rPr lang="ru-RU" altLang="ru-RU" sz="3600" b="0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ЮИДовцы</a:t>
            </a:r>
            <a:r>
              <a:rPr lang="ru-RU" altLang="ru-RU" sz="3600" b="0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действии</a:t>
            </a:r>
            <a:endParaRPr lang="ru-RU" altLang="ru-RU" sz="3600" b="0" i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Documents and Settings\Biolog\Рабочий стол\Фото ОЛ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2214246" cy="2952328"/>
          </a:xfrm>
          <a:prstGeom prst="rect">
            <a:avLst/>
          </a:prstGeom>
          <a:noFill/>
        </p:spPr>
      </p:pic>
      <p:pic>
        <p:nvPicPr>
          <p:cNvPr id="5124" name="Picture 4" descr="C:\Documents and Settings\Biolog\Рабочий стол\Фото ОЛ\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881669"/>
            <a:ext cx="2232248" cy="2976331"/>
          </a:xfrm>
          <a:prstGeom prst="rect">
            <a:avLst/>
          </a:prstGeom>
          <a:noFill/>
        </p:spPr>
      </p:pic>
      <p:pic>
        <p:nvPicPr>
          <p:cNvPr id="5125" name="Picture 5" descr="C:\Documents and Settings\Biolog\Рабочий стол\Фото ОЛ\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861048"/>
            <a:ext cx="2247714" cy="2996952"/>
          </a:xfrm>
          <a:prstGeom prst="rect">
            <a:avLst/>
          </a:prstGeom>
          <a:noFill/>
        </p:spPr>
      </p:pic>
      <p:pic>
        <p:nvPicPr>
          <p:cNvPr id="5126" name="Picture 6" descr="C:\Documents and Settings\Biolog\Рабочий стол\Фото ОЛ\18.jpg"/>
          <p:cNvPicPr>
            <a:picLocks noChangeAspect="1" noChangeArrowheads="1"/>
          </p:cNvPicPr>
          <p:nvPr/>
        </p:nvPicPr>
        <p:blipFill>
          <a:blip r:embed="rId5" cstate="print"/>
          <a:srcRect r="17769" b="22702"/>
          <a:stretch>
            <a:fillRect/>
          </a:stretch>
        </p:blipFill>
        <p:spPr bwMode="auto">
          <a:xfrm>
            <a:off x="3995936" y="1196752"/>
            <a:ext cx="2328906" cy="29189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312941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7584" y="260648"/>
            <a:ext cx="70922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 грустим в семействе нашем.</a:t>
            </a:r>
          </a:p>
          <a:p>
            <a:pPr algn="ctr"/>
            <a:r>
              <a:rPr lang="ru-RU" altLang="ru-RU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Мы поем, рисуем, пляшем,</a:t>
            </a:r>
          </a:p>
          <a:p>
            <a:pPr algn="ctr"/>
            <a:r>
              <a:rPr lang="ru-RU" altLang="ru-RU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Отдыхаем, загораем,</a:t>
            </a:r>
          </a:p>
          <a:p>
            <a:pPr algn="ctr"/>
            <a:r>
              <a:rPr lang="ru-RU" altLang="ru-RU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игры  разные играем.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3120" y="1988840"/>
            <a:ext cx="486916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99379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" name="Picture 10" descr="C:\Documents and Settings\Biolog\Рабочий стол\Фото ОЛ\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2483768" cy="1862826"/>
          </a:xfrm>
          <a:prstGeom prst="rect">
            <a:avLst/>
          </a:prstGeom>
          <a:noFill/>
        </p:spPr>
      </p:pic>
      <p:pic>
        <p:nvPicPr>
          <p:cNvPr id="15368" name="Picture 8" descr="C:\Documents and Settings\Biolog\Рабочий стол\Фото ОЛ2\пам9.jpg"/>
          <p:cNvPicPr>
            <a:picLocks noChangeAspect="1" noChangeArrowheads="1"/>
          </p:cNvPicPr>
          <p:nvPr/>
        </p:nvPicPr>
        <p:blipFill>
          <a:blip r:embed="rId3" cstate="print"/>
          <a:srcRect l="13454" t="13063" r="10614" b="8556"/>
          <a:stretch>
            <a:fillRect/>
          </a:stretch>
        </p:blipFill>
        <p:spPr bwMode="auto">
          <a:xfrm>
            <a:off x="179512" y="2780928"/>
            <a:ext cx="2232248" cy="1728192"/>
          </a:xfrm>
          <a:prstGeom prst="rect">
            <a:avLst/>
          </a:prstGeom>
          <a:noFill/>
        </p:spPr>
      </p:pic>
      <p:pic>
        <p:nvPicPr>
          <p:cNvPr id="15365" name="Picture 5" descr="C:\Documents and Settings\Biolog\Рабочий стол\Фото ОЛ\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620688"/>
            <a:ext cx="2592288" cy="1944216"/>
          </a:xfrm>
          <a:prstGeom prst="rect">
            <a:avLst/>
          </a:prstGeom>
          <a:noFill/>
        </p:spPr>
      </p:pic>
      <p:pic>
        <p:nvPicPr>
          <p:cNvPr id="15364" name="Picture 4" descr="C:\Documents and Settings\Biolog\Рабочий стол\Фото ОЛ\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708920"/>
            <a:ext cx="2520280" cy="189021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835696" y="404664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Дни единых действий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2060848"/>
            <a:ext cx="6048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1 июня - День защиты детей; 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6 июня - День русского языка; 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9 июня - 350 лет со дня рождения Петра </a:t>
            </a:r>
            <a:r>
              <a:rPr lang="en-US" sz="2400" b="1" dirty="0" smtClean="0">
                <a:solidFill>
                  <a:srgbClr val="FFC000"/>
                </a:solidFill>
              </a:rPr>
              <a:t>I</a:t>
            </a:r>
            <a:r>
              <a:rPr lang="ru-RU" sz="2400" b="1" dirty="0" smtClean="0">
                <a:solidFill>
                  <a:srgbClr val="FFC000"/>
                </a:solidFill>
              </a:rPr>
              <a:t>; 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12 июня - День России; 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22 июня - День памяти и скорби; 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27 </a:t>
            </a:r>
            <a:r>
              <a:rPr lang="en-US" sz="2400" b="1" dirty="0" err="1" smtClean="0">
                <a:solidFill>
                  <a:srgbClr val="FFC000"/>
                </a:solidFill>
              </a:rPr>
              <a:t>июня</a:t>
            </a:r>
            <a:r>
              <a:rPr lang="en-US" sz="2400" b="1" dirty="0" smtClean="0">
                <a:solidFill>
                  <a:srgbClr val="FFC000"/>
                </a:solidFill>
              </a:rPr>
              <a:t> -</a:t>
            </a:r>
            <a:r>
              <a:rPr lang="en-US" sz="2400" b="1" dirty="0" err="1" smtClean="0">
                <a:solidFill>
                  <a:srgbClr val="FFC000"/>
                </a:solidFill>
              </a:rPr>
              <a:t>День</a:t>
            </a: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</a:rPr>
              <a:t>молодежи</a:t>
            </a:r>
            <a:r>
              <a:rPr lang="en-US" sz="2400" b="1" dirty="0" smtClean="0">
                <a:solidFill>
                  <a:srgbClr val="FFC000"/>
                </a:solidFill>
              </a:rPr>
              <a:t>; </a:t>
            </a:r>
            <a:endParaRPr lang="ru-RU" sz="2400" b="1" dirty="0">
              <a:solidFill>
                <a:srgbClr val="FFC000"/>
              </a:solidFill>
            </a:endParaRPr>
          </a:p>
        </p:txBody>
      </p:sp>
      <p:pic>
        <p:nvPicPr>
          <p:cNvPr id="15362" name="Picture 2" descr="C:\Documents and Settings\Biolog\Рабочий стол\Фото ОЛ\Фото петр.ур\2.jpg"/>
          <p:cNvPicPr>
            <a:picLocks noChangeAspect="1" noChangeArrowheads="1"/>
          </p:cNvPicPr>
          <p:nvPr/>
        </p:nvPicPr>
        <p:blipFill>
          <a:blip r:embed="rId6" cstate="print"/>
          <a:srcRect t="30670" b="21325"/>
          <a:stretch>
            <a:fillRect/>
          </a:stretch>
        </p:blipFill>
        <p:spPr bwMode="auto">
          <a:xfrm>
            <a:off x="6228184" y="4797152"/>
            <a:ext cx="2736304" cy="1751429"/>
          </a:xfrm>
          <a:prstGeom prst="rect">
            <a:avLst/>
          </a:prstGeom>
          <a:noFill/>
        </p:spPr>
      </p:pic>
      <p:pic>
        <p:nvPicPr>
          <p:cNvPr id="15366" name="Picture 6" descr="C:\Documents and Settings\Biolog\Рабочий стол\Фото ОЛ2\рос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4725144"/>
            <a:ext cx="3873245" cy="1882155"/>
          </a:xfrm>
          <a:prstGeom prst="rect">
            <a:avLst/>
          </a:prstGeom>
          <a:noFill/>
        </p:spPr>
      </p:pic>
      <p:pic>
        <p:nvPicPr>
          <p:cNvPr id="15369" name="Picture 9" descr="C:\Documents and Settings\Biolog\Рабочий стол\Фото ОЛ\48.jpg"/>
          <p:cNvPicPr>
            <a:picLocks noChangeAspect="1" noChangeArrowheads="1"/>
          </p:cNvPicPr>
          <p:nvPr/>
        </p:nvPicPr>
        <p:blipFill>
          <a:blip r:embed="rId8" cstate="print"/>
          <a:srcRect t="28965" b="20347"/>
          <a:stretch>
            <a:fillRect/>
          </a:stretch>
        </p:blipFill>
        <p:spPr bwMode="auto">
          <a:xfrm>
            <a:off x="3347864" y="980728"/>
            <a:ext cx="2651786" cy="1008112"/>
          </a:xfrm>
          <a:prstGeom prst="rect">
            <a:avLst/>
          </a:prstGeom>
          <a:noFill/>
        </p:spPr>
      </p:pic>
      <p:pic>
        <p:nvPicPr>
          <p:cNvPr id="15371" name="Picture 11" descr="C:\Documents and Settings\Biolog\Рабочий стол\ЛОЛфото\IMG_20220622_111001.jpg"/>
          <p:cNvPicPr>
            <a:picLocks noChangeAspect="1" noChangeArrowheads="1"/>
          </p:cNvPicPr>
          <p:nvPr/>
        </p:nvPicPr>
        <p:blipFill>
          <a:blip r:embed="rId9" cstate="print"/>
          <a:srcRect r="26119" b="5882"/>
          <a:stretch>
            <a:fillRect/>
          </a:stretch>
        </p:blipFill>
        <p:spPr bwMode="auto">
          <a:xfrm>
            <a:off x="179512" y="4725144"/>
            <a:ext cx="1839056" cy="1757079"/>
          </a:xfrm>
          <a:prstGeom prst="rect">
            <a:avLst/>
          </a:prstGeom>
          <a:noFill/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328" y="-171400"/>
            <a:ext cx="1800200" cy="17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53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0"/>
            <a:ext cx="1800200" cy="20216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1520" y="195825"/>
            <a:ext cx="8712968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Конкурсы рисунков на асфальте: «Под небом славян» и «Мы рисуем МИР!»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3" name="Picture 1" descr="C:\Documents and Settings\Biolog\Рабочий стол\Фото ОЛ\кр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060848"/>
            <a:ext cx="2880000" cy="2160000"/>
          </a:xfrm>
          <a:prstGeom prst="rect">
            <a:avLst/>
          </a:prstGeom>
          <a:noFill/>
        </p:spPr>
      </p:pic>
      <p:pic>
        <p:nvPicPr>
          <p:cNvPr id="8194" name="Picture 2" descr="C:\Documents and Settings\Biolog\Рабочий стол\Фото ОЛ\кр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628800"/>
            <a:ext cx="2880320" cy="2160240"/>
          </a:xfrm>
          <a:prstGeom prst="rect">
            <a:avLst/>
          </a:prstGeom>
          <a:noFill/>
        </p:spPr>
      </p:pic>
      <p:pic>
        <p:nvPicPr>
          <p:cNvPr id="8196" name="Picture 4" descr="C:\Documents and Settings\Biolog\Рабочий стол\Фото ОЛ\кр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077072"/>
            <a:ext cx="2880320" cy="2160240"/>
          </a:xfrm>
          <a:prstGeom prst="rect">
            <a:avLst/>
          </a:prstGeom>
          <a:noFill/>
        </p:spPr>
      </p:pic>
      <p:pic>
        <p:nvPicPr>
          <p:cNvPr id="8197" name="Picture 5" descr="C:\Documents and Settings\Biolog\Рабочий стол\Фото ОЛ\кр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556792"/>
            <a:ext cx="2880000" cy="2160000"/>
          </a:xfrm>
          <a:prstGeom prst="rect">
            <a:avLst/>
          </a:prstGeom>
          <a:noFill/>
        </p:spPr>
      </p:pic>
      <p:pic>
        <p:nvPicPr>
          <p:cNvPr id="8198" name="Picture 6" descr="C:\Documents and Settings\Biolog\Рабочий стол\Фото ОЛ\кр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221088"/>
            <a:ext cx="2880000" cy="2160000"/>
          </a:xfrm>
          <a:prstGeom prst="rect">
            <a:avLst/>
          </a:prstGeom>
          <a:noFill/>
        </p:spPr>
      </p:pic>
      <p:pic>
        <p:nvPicPr>
          <p:cNvPr id="8199" name="Picture 7" descr="C:\Documents and Settings\Biolog\Рабочий стол\Фото ОЛ\кр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4509120"/>
            <a:ext cx="2880000" cy="21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653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638" y="1484784"/>
            <a:ext cx="8179076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	</a:t>
            </a:r>
            <a:r>
              <a:rPr lang="ru-RU" sz="2400" b="1" dirty="0">
                <a:latin typeface="Monotype Corsiva" pitchFamily="66" charset="0"/>
              </a:rPr>
              <a:t>Ш</a:t>
            </a:r>
            <a:r>
              <a:rPr lang="ru-RU" sz="2400" b="1" dirty="0" smtClean="0">
                <a:latin typeface="Monotype Corsiva" pitchFamily="66" charset="0"/>
              </a:rPr>
              <a:t>кольный </a:t>
            </a:r>
            <a:r>
              <a:rPr lang="ru-RU" sz="2400" b="1" dirty="0">
                <a:latin typeface="Monotype Corsiva" pitchFamily="66" charset="0"/>
              </a:rPr>
              <a:t>лагерь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«Веснушки» </a:t>
            </a:r>
            <a:r>
              <a:rPr lang="ru-RU" sz="2400" b="1" dirty="0" smtClean="0">
                <a:latin typeface="Monotype Corsiva" pitchFamily="66" charset="0"/>
              </a:rPr>
              <a:t>работает  </a:t>
            </a:r>
            <a:r>
              <a:rPr lang="ru-RU" sz="2400" b="1" dirty="0">
                <a:latin typeface="Monotype Corsiva" pitchFamily="66" charset="0"/>
              </a:rPr>
              <a:t>по </a:t>
            </a:r>
            <a:r>
              <a:rPr lang="ru-RU" sz="2400" b="1" dirty="0" smtClean="0">
                <a:latin typeface="Monotype Corsiva" pitchFamily="66" charset="0"/>
              </a:rPr>
              <a:t>программе воспитания </a:t>
            </a:r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</a:rPr>
              <a:t>«</a:t>
            </a: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К</a:t>
            </a:r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</a:rPr>
              <a:t>раски жизни» </a:t>
            </a:r>
            <a:r>
              <a:rPr lang="ru-RU" sz="2400" b="1" dirty="0" smtClean="0">
                <a:latin typeface="Monotype Corsiva" pitchFamily="66" charset="0"/>
              </a:rPr>
              <a:t>соответствующей направлению/профилю физкультурно-спортивному / профилактика противоправного поведения.</a:t>
            </a:r>
            <a:endParaRPr lang="ru-RU" sz="24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indent="457200" algn="just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Цель</a:t>
            </a:r>
            <a:r>
              <a:rPr lang="ru-RU" sz="2400" b="1" dirty="0">
                <a:solidFill>
                  <a:srgbClr val="C00000"/>
                </a:solidFill>
                <a:latin typeface="Monotype Corsiva" pitchFamily="66" charset="0"/>
              </a:rPr>
              <a:t>:</a:t>
            </a:r>
            <a:r>
              <a:rPr lang="ru-RU" sz="2400" b="1" dirty="0">
                <a:latin typeface="Monotype Corsiva" pitchFamily="66" charset="0"/>
              </a:rPr>
              <a:t>  создание </a:t>
            </a:r>
            <a:r>
              <a:rPr lang="ru-RU" sz="2400" b="1" dirty="0" smtClean="0">
                <a:latin typeface="Monotype Corsiva" pitchFamily="66" charset="0"/>
              </a:rPr>
              <a:t>в период летних каникул оптимальных условий, обеспечивающих социальное становление и развитие личности через организацию познавательной, проектной, творческой и спортивно-оздоровительной деятельности. </a:t>
            </a:r>
          </a:p>
          <a:p>
            <a:pPr indent="457200" algn="just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План работы  </a:t>
            </a:r>
            <a:r>
              <a:rPr lang="ru-RU" sz="2400" b="1" dirty="0" smtClean="0">
                <a:latin typeface="Monotype Corsiva" pitchFamily="66" charset="0"/>
              </a:rPr>
              <a:t>включает мероприятия,  связанные с проведением в России 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Года культурного наследия народов России. </a:t>
            </a:r>
          </a:p>
          <a:p>
            <a:r>
              <a:rPr lang="ru-RU" sz="2400" b="1" dirty="0" smtClean="0">
                <a:latin typeface="Monotype Corsiva" pitchFamily="66" charset="0"/>
              </a:rPr>
              <a:t>В лагере  на  летних каникулах  отдохнуло  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10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latin typeface="Monotype Corsiva" pitchFamily="66" charset="0"/>
              </a:rPr>
              <a:t>учащихся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 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1-4</a:t>
            </a:r>
            <a:r>
              <a:rPr lang="ru-RU" sz="2400" b="1" dirty="0" smtClean="0">
                <a:latin typeface="Monotype Corsiva" pitchFamily="66" charset="0"/>
              </a:rPr>
              <a:t>классов. </a:t>
            </a:r>
          </a:p>
          <a:p>
            <a:r>
              <a:rPr lang="ru-RU" sz="2400" b="1" dirty="0" smtClean="0">
                <a:latin typeface="Monotype Corsiva" pitchFamily="66" charset="0"/>
              </a:rPr>
              <a:t>Дети находились в лагере с  2-х  разовым  питанием с 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8.30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latin typeface="Monotype Corsiva" pitchFamily="66" charset="0"/>
              </a:rPr>
              <a:t>до 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1 4.30</a:t>
            </a:r>
            <a:r>
              <a:rPr lang="ru-RU" sz="2400" b="1" dirty="0" smtClean="0">
                <a:latin typeface="Monotype Corsiva" pitchFamily="66" charset="0"/>
              </a:rPr>
              <a:t>.</a:t>
            </a:r>
          </a:p>
          <a:p>
            <a:pPr indent="457200" algn="just"/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/>
          </a:p>
          <a:p>
            <a:endParaRPr lang="ru-RU" sz="2400" b="1" dirty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951475" y="193754"/>
            <a:ext cx="1321402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0816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8169" y="44624"/>
            <a:ext cx="1562342" cy="1431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9552" y="195825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Петровский урок.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Игра «В гости к Петру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9938" name="Picture 2" descr="C:\Documents and Settings\Biolog\Рабочий стол\Фото ОЛ\Фото петр.ур\2.jpg"/>
          <p:cNvPicPr>
            <a:picLocks noChangeAspect="1" noChangeArrowheads="1"/>
          </p:cNvPicPr>
          <p:nvPr/>
        </p:nvPicPr>
        <p:blipFill>
          <a:blip r:embed="rId3" cstate="print"/>
          <a:srcRect t="26670" b="21658"/>
          <a:stretch>
            <a:fillRect/>
          </a:stretch>
        </p:blipFill>
        <p:spPr bwMode="auto">
          <a:xfrm>
            <a:off x="4860032" y="1484784"/>
            <a:ext cx="4076129" cy="2808312"/>
          </a:xfrm>
          <a:prstGeom prst="rect">
            <a:avLst/>
          </a:prstGeom>
          <a:noFill/>
        </p:spPr>
      </p:pic>
      <p:pic>
        <p:nvPicPr>
          <p:cNvPr id="39939" name="Picture 3" descr="C:\Documents and Settings\Biolog\Рабочий стол\Фото ОЛ\Фото петр.ур\3.jpg"/>
          <p:cNvPicPr>
            <a:picLocks noChangeAspect="1" noChangeArrowheads="1"/>
          </p:cNvPicPr>
          <p:nvPr/>
        </p:nvPicPr>
        <p:blipFill>
          <a:blip r:embed="rId4" cstate="print"/>
          <a:srcRect t="10001" r="14374"/>
          <a:stretch>
            <a:fillRect/>
          </a:stretch>
        </p:blipFill>
        <p:spPr bwMode="auto">
          <a:xfrm>
            <a:off x="2267744" y="1700808"/>
            <a:ext cx="2374980" cy="1872208"/>
          </a:xfrm>
          <a:prstGeom prst="rect">
            <a:avLst/>
          </a:prstGeom>
          <a:noFill/>
        </p:spPr>
      </p:pic>
      <p:pic>
        <p:nvPicPr>
          <p:cNvPr id="39940" name="Picture 4" descr="C:\Documents and Settings\Biolog\Рабочий стол\Фото ОЛ\Фото петр.ур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05064"/>
            <a:ext cx="1998222" cy="2664296"/>
          </a:xfrm>
          <a:prstGeom prst="rect">
            <a:avLst/>
          </a:prstGeom>
          <a:noFill/>
        </p:spPr>
      </p:pic>
      <p:pic>
        <p:nvPicPr>
          <p:cNvPr id="39941" name="Picture 5" descr="C:\Documents and Settings\Biolog\Рабочий стол\Фото ОЛ\Фото петр.ур\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3933056"/>
            <a:ext cx="1998222" cy="2664296"/>
          </a:xfrm>
          <a:prstGeom prst="rect">
            <a:avLst/>
          </a:prstGeom>
          <a:noFill/>
        </p:spPr>
      </p:pic>
      <p:pic>
        <p:nvPicPr>
          <p:cNvPr id="39942" name="Picture 6" descr="C:\Documents and Settings\Biolog\Рабочий стол\Фото ОЛ\Фото петр.ур\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340768"/>
            <a:ext cx="1890210" cy="2520280"/>
          </a:xfrm>
          <a:prstGeom prst="rect">
            <a:avLst/>
          </a:prstGeom>
          <a:noFill/>
        </p:spPr>
      </p:pic>
      <p:pic>
        <p:nvPicPr>
          <p:cNvPr id="39943" name="Picture 7" descr="C:\Documents and Settings\Biolog\Рабочий стол\Фото ОЛ\Фото петр.ур\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4725144"/>
            <a:ext cx="2496278" cy="187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653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8169" y="44624"/>
            <a:ext cx="1562342" cy="1431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9692" y="195825"/>
            <a:ext cx="561662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Эколятам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надо знать правила Природы!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C:\Documents and Settings\Biolog\Рабочий стол\Фото ОЛ3\эк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2880000" cy="2160000"/>
          </a:xfrm>
          <a:prstGeom prst="rect">
            <a:avLst/>
          </a:prstGeom>
          <a:noFill/>
        </p:spPr>
      </p:pic>
      <p:pic>
        <p:nvPicPr>
          <p:cNvPr id="4099" name="Picture 3" descr="C:\Documents and Settings\Biolog\Рабочий стол\Фото ОЛ3\эк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628800"/>
            <a:ext cx="2880000" cy="2160000"/>
          </a:xfrm>
          <a:prstGeom prst="rect">
            <a:avLst/>
          </a:prstGeom>
          <a:noFill/>
        </p:spPr>
      </p:pic>
      <p:pic>
        <p:nvPicPr>
          <p:cNvPr id="4100" name="Picture 4" descr="C:\Documents and Settings\Biolog\Рабочий стол\Фото ОЛ3\эк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4221088"/>
            <a:ext cx="2880000" cy="21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653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403648" y="188640"/>
            <a:ext cx="748883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Квест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«Цветок папоротника» (поиск клада)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Препятствие 1. Вопросы от Домового</a:t>
            </a:r>
          </a:p>
        </p:txBody>
      </p:sp>
      <p:pic>
        <p:nvPicPr>
          <p:cNvPr id="2050" name="Picture 2" descr="C:\Documents and Settings\Biolog\Рабочий стол\Фото ОЛ\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4128459" cy="3096344"/>
          </a:xfrm>
          <a:prstGeom prst="rect">
            <a:avLst/>
          </a:prstGeom>
          <a:noFill/>
        </p:spPr>
      </p:pic>
      <p:pic>
        <p:nvPicPr>
          <p:cNvPr id="2051" name="Picture 3" descr="C:\Documents and Settings\Biolog\Рабочий стол\Фото ОЛ\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761656"/>
            <a:ext cx="4128459" cy="3096344"/>
          </a:xfrm>
          <a:prstGeom prst="rect">
            <a:avLst/>
          </a:prstGeom>
          <a:noFill/>
        </p:spPr>
      </p:pic>
      <p:pic>
        <p:nvPicPr>
          <p:cNvPr id="2" name="Picture 2" descr="C:\Documents and Settings\Biolog\Рабочий стол\Грамоты ЛОЛ\домово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1196752"/>
            <a:ext cx="2035250" cy="2448272"/>
          </a:xfrm>
          <a:prstGeom prst="rect">
            <a:avLst/>
          </a:prstGeom>
          <a:noFill/>
        </p:spPr>
      </p:pic>
      <p:pic>
        <p:nvPicPr>
          <p:cNvPr id="3" name="Picture 3" descr="C:\Documents and Settings\Biolog\Рабочий стол\Грамоты ЛОЛ\текс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4238808"/>
            <a:ext cx="1620989" cy="2619192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00200" cy="17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51969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Biolog\Рабочий стол\Грамоты ЛОЛ\водяной.jpg"/>
          <p:cNvPicPr>
            <a:picLocks noChangeAspect="1" noChangeArrowheads="1"/>
          </p:cNvPicPr>
          <p:nvPr/>
        </p:nvPicPr>
        <p:blipFill>
          <a:blip r:embed="rId2" cstate="print"/>
          <a:srcRect l="8516" r="23357"/>
          <a:stretch>
            <a:fillRect/>
          </a:stretch>
        </p:blipFill>
        <p:spPr bwMode="auto">
          <a:xfrm>
            <a:off x="6588224" y="908720"/>
            <a:ext cx="2304256" cy="2736304"/>
          </a:xfrm>
          <a:prstGeom prst="rect">
            <a:avLst/>
          </a:prstGeom>
          <a:noFill/>
        </p:spPr>
      </p:pic>
      <p:pic>
        <p:nvPicPr>
          <p:cNvPr id="3074" name="Picture 2" descr="C:\Documents and Settings\Biolog\Рабочий стол\Фото ОЛ\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68760"/>
            <a:ext cx="1836000" cy="244800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403648" y="188640"/>
            <a:ext cx="748883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Квест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«Цветок папоротника» (поиск клада)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Препятствие 2.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Заморочки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Водяного</a:t>
            </a:r>
          </a:p>
        </p:txBody>
      </p:sp>
      <p:pic>
        <p:nvPicPr>
          <p:cNvPr id="6" name="Picture 7" descr="C:\Documents and Settings\Biolog\Рабочий стол\Фото ОЛ\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933056"/>
            <a:ext cx="1836000" cy="2448000"/>
          </a:xfrm>
          <a:prstGeom prst="rect">
            <a:avLst/>
          </a:prstGeom>
          <a:noFill/>
        </p:spPr>
      </p:pic>
      <p:pic>
        <p:nvPicPr>
          <p:cNvPr id="3075" name="Picture 3" descr="C:\Documents and Settings\Biolog\Рабочий стол\Фото ОЛ\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3861048"/>
            <a:ext cx="1836000" cy="2448000"/>
          </a:xfrm>
          <a:prstGeom prst="rect">
            <a:avLst/>
          </a:prstGeom>
          <a:noFill/>
        </p:spPr>
      </p:pic>
      <p:pic>
        <p:nvPicPr>
          <p:cNvPr id="3076" name="Picture 4" descr="C:\Documents and Settings\Biolog\Рабочий стол\Фото ОЛ\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1268760"/>
            <a:ext cx="1836000" cy="2448000"/>
          </a:xfrm>
          <a:prstGeom prst="rect">
            <a:avLst/>
          </a:prstGeom>
          <a:noFill/>
        </p:spPr>
      </p:pic>
      <p:pic>
        <p:nvPicPr>
          <p:cNvPr id="3077" name="Picture 5" descr="C:\Documents and Settings\Biolog\Рабочий стол\Фото ОЛ\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1268760"/>
            <a:ext cx="1836000" cy="2448000"/>
          </a:xfrm>
          <a:prstGeom prst="rect">
            <a:avLst/>
          </a:prstGeom>
          <a:noFill/>
        </p:spPr>
      </p:pic>
      <p:pic>
        <p:nvPicPr>
          <p:cNvPr id="3078" name="Picture 6" descr="C:\Documents and Settings\Biolog\Рабочий стол\Фото ОЛ\4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3789040"/>
            <a:ext cx="1836000" cy="244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00200" cy="1714104"/>
          </a:xfrm>
          <a:prstGeom prst="rect">
            <a:avLst/>
          </a:prstGeom>
        </p:spPr>
      </p:pic>
      <p:pic>
        <p:nvPicPr>
          <p:cNvPr id="3079" name="Picture 7" descr="C:\Documents and Settings\Biolog\Рабочий стол\Фото ОЛ\3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99792" y="3933056"/>
            <a:ext cx="1836000" cy="24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51969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Biolog\Рабочий стол\Грамоты ЛОЛ\баба я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908720"/>
            <a:ext cx="2106234" cy="2808312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403648" y="188640"/>
            <a:ext cx="748883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Квест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«Цветок папоротника» (поиск клада)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Препятствие 3. Интриги Бабы-Яги</a:t>
            </a:r>
          </a:p>
        </p:txBody>
      </p:sp>
      <p:pic>
        <p:nvPicPr>
          <p:cNvPr id="1026" name="Picture 2" descr="C:\Documents and Settings\Biolog\Рабочий стол\Фото ОЛ\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3861048"/>
            <a:ext cx="2106234" cy="2808312"/>
          </a:xfrm>
          <a:prstGeom prst="rect">
            <a:avLst/>
          </a:prstGeom>
          <a:noFill/>
        </p:spPr>
      </p:pic>
      <p:pic>
        <p:nvPicPr>
          <p:cNvPr id="1027" name="Picture 3" descr="C:\Documents and Settings\Biolog\Рабочий стол\Фото ОЛ\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149080"/>
            <a:ext cx="1836000" cy="2448000"/>
          </a:xfrm>
          <a:prstGeom prst="rect">
            <a:avLst/>
          </a:prstGeom>
          <a:noFill/>
        </p:spPr>
      </p:pic>
      <p:pic>
        <p:nvPicPr>
          <p:cNvPr id="1028" name="Picture 4" descr="C:\Documents and Settings\Biolog\Рабочий стол\Фото ОЛ\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149080"/>
            <a:ext cx="1836000" cy="2448000"/>
          </a:xfrm>
          <a:prstGeom prst="rect">
            <a:avLst/>
          </a:prstGeom>
          <a:noFill/>
        </p:spPr>
      </p:pic>
      <p:pic>
        <p:nvPicPr>
          <p:cNvPr id="1029" name="Picture 5" descr="C:\Documents and Settings\Biolog\Рабочий стол\Фото ОЛ\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556792"/>
            <a:ext cx="1836204" cy="2448272"/>
          </a:xfrm>
          <a:prstGeom prst="rect">
            <a:avLst/>
          </a:prstGeom>
          <a:noFill/>
        </p:spPr>
      </p:pic>
      <p:pic>
        <p:nvPicPr>
          <p:cNvPr id="1030" name="Picture 6" descr="C:\Documents and Settings\Biolog\Рабочий стол\Фото ОЛ\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1412776"/>
            <a:ext cx="1836000" cy="2448000"/>
          </a:xfrm>
          <a:prstGeom prst="rect">
            <a:avLst/>
          </a:prstGeom>
          <a:noFill/>
        </p:spPr>
      </p:pic>
      <p:pic>
        <p:nvPicPr>
          <p:cNvPr id="1032" name="Picture 8" descr="C:\Documents and Settings\Biolog\Рабочий стол\Фото ОЛ\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1556792"/>
            <a:ext cx="1836000" cy="244800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3563888" y="3789040"/>
            <a:ext cx="410445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 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препятствия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прошли!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«Ура!» - 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 клад 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нашли!</a:t>
            </a:r>
          </a:p>
        </p:txBody>
      </p:sp>
      <p:sp>
        <p:nvSpPr>
          <p:cNvPr id="21" name="Стрелка вправо 20"/>
          <p:cNvSpPr/>
          <p:nvPr/>
        </p:nvSpPr>
        <p:spPr>
          <a:xfrm>
            <a:off x="6948264" y="4653136"/>
            <a:ext cx="720080" cy="36004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00200" cy="17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51969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Конкурс мыльных пузырей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Documents and Settings\Biolog\Рабочий стол\Фото ОЛ\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2214246" cy="2952328"/>
          </a:xfrm>
          <a:prstGeom prst="rect">
            <a:avLst/>
          </a:prstGeom>
          <a:noFill/>
        </p:spPr>
      </p:pic>
      <p:pic>
        <p:nvPicPr>
          <p:cNvPr id="6147" name="Picture 3" descr="C:\Documents and Settings\Biolog\Рабочий стол\Фото ОЛ\66.jpg"/>
          <p:cNvPicPr>
            <a:picLocks noChangeAspect="1" noChangeArrowheads="1"/>
          </p:cNvPicPr>
          <p:nvPr/>
        </p:nvPicPr>
        <p:blipFill>
          <a:blip r:embed="rId3" cstate="print"/>
          <a:srcRect l="42857"/>
          <a:stretch>
            <a:fillRect/>
          </a:stretch>
        </p:blipFill>
        <p:spPr bwMode="auto">
          <a:xfrm>
            <a:off x="3491880" y="1268760"/>
            <a:ext cx="2304257" cy="3024336"/>
          </a:xfrm>
          <a:prstGeom prst="rect">
            <a:avLst/>
          </a:prstGeom>
          <a:noFill/>
        </p:spPr>
      </p:pic>
      <p:pic>
        <p:nvPicPr>
          <p:cNvPr id="6148" name="Picture 4" descr="C:\Documents and Settings\Biolog\Рабочий стол\Фото ОЛ\67.jpg"/>
          <p:cNvPicPr>
            <a:picLocks noChangeAspect="1" noChangeArrowheads="1"/>
          </p:cNvPicPr>
          <p:nvPr/>
        </p:nvPicPr>
        <p:blipFill>
          <a:blip r:embed="rId4" cstate="print"/>
          <a:srcRect r="41463"/>
          <a:stretch>
            <a:fillRect/>
          </a:stretch>
        </p:blipFill>
        <p:spPr bwMode="auto">
          <a:xfrm>
            <a:off x="6372200" y="1268760"/>
            <a:ext cx="2416658" cy="3096344"/>
          </a:xfrm>
          <a:prstGeom prst="rect">
            <a:avLst/>
          </a:prstGeom>
          <a:noFill/>
        </p:spPr>
      </p:pic>
      <p:pic>
        <p:nvPicPr>
          <p:cNvPr id="6149" name="Picture 5" descr="C:\Documents and Settings\Biolog\Рабочий стол\Фото ОЛ\68.jpg"/>
          <p:cNvPicPr>
            <a:picLocks noChangeAspect="1" noChangeArrowheads="1"/>
          </p:cNvPicPr>
          <p:nvPr/>
        </p:nvPicPr>
        <p:blipFill>
          <a:blip r:embed="rId5" cstate="print"/>
          <a:srcRect t="24213"/>
          <a:stretch>
            <a:fillRect/>
          </a:stretch>
        </p:blipFill>
        <p:spPr bwMode="auto">
          <a:xfrm>
            <a:off x="2987824" y="4581128"/>
            <a:ext cx="3722057" cy="211561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89537" y="4509120"/>
            <a:ext cx="23143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Здесь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две номинации: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«Самый большой 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пузырь» и «Самое 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большое  количество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пузырей»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5" y="74847"/>
            <a:ext cx="1440160" cy="1460867"/>
          </a:xfrm>
          <a:prstGeom prst="rect">
            <a:avLst/>
          </a:prstGeom>
        </p:spPr>
      </p:pic>
      <p:sp>
        <p:nvSpPr>
          <p:cNvPr id="8" name="Rectangle 10"/>
          <p:cNvSpPr txBox="1">
            <a:spLocks noRot="1" noChangeArrowheads="1"/>
          </p:cNvSpPr>
          <p:nvPr/>
        </p:nvSpPr>
        <p:spPr bwMode="auto">
          <a:xfrm>
            <a:off x="-34553" y="4581128"/>
            <a:ext cx="460459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/>
            <a:r>
              <a:rPr lang="ru-RU" altLang="ru-RU" sz="2800" b="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 игры «УНО» </a:t>
            </a:r>
          </a:p>
          <a:p>
            <a:pPr algn="ctr"/>
            <a:r>
              <a:rPr lang="ru-RU" altLang="ru-RU" sz="2800" b="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есть поклонники</a:t>
            </a:r>
          </a:p>
          <a:p>
            <a:pPr algn="ctr"/>
            <a:r>
              <a:rPr lang="ru-RU" altLang="ru-RU" sz="2800" b="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каждой смене</a:t>
            </a:r>
            <a:endParaRPr lang="ru-RU" altLang="ru-RU" sz="2800" b="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122" name="Picture 2" descr="C:\Documents and Settings\Biolog\Рабочий стол\Фото ОЛ2\от7.jpg"/>
          <p:cNvPicPr>
            <a:picLocks noChangeAspect="1" noChangeArrowheads="1"/>
          </p:cNvPicPr>
          <p:nvPr/>
        </p:nvPicPr>
        <p:blipFill>
          <a:blip r:embed="rId3" cstate="print"/>
          <a:srcRect b="18333"/>
          <a:stretch>
            <a:fillRect/>
          </a:stretch>
        </p:blipFill>
        <p:spPr bwMode="auto">
          <a:xfrm>
            <a:off x="4499992" y="2204864"/>
            <a:ext cx="3240360" cy="3528392"/>
          </a:xfrm>
          <a:prstGeom prst="rect">
            <a:avLst/>
          </a:prstGeom>
          <a:noFill/>
        </p:spPr>
      </p:pic>
      <p:pic>
        <p:nvPicPr>
          <p:cNvPr id="5123" name="Picture 3" descr="C:\Documents and Settings\Biolog\Рабочий стол\Фото ОЛ2\от6.jpg"/>
          <p:cNvPicPr>
            <a:picLocks noChangeAspect="1" noChangeArrowheads="1"/>
          </p:cNvPicPr>
          <p:nvPr/>
        </p:nvPicPr>
        <p:blipFill>
          <a:blip r:embed="rId4" cstate="print"/>
          <a:srcRect b="18868"/>
          <a:stretch>
            <a:fillRect/>
          </a:stretch>
        </p:blipFill>
        <p:spPr bwMode="auto">
          <a:xfrm>
            <a:off x="827584" y="1484784"/>
            <a:ext cx="2862318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187992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15616" y="0"/>
            <a:ext cx="74888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Спортивные </a:t>
            </a:r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состязания</a:t>
            </a:r>
            <a:endParaRPr lang="ru-RU" sz="4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87667" y="138517"/>
            <a:ext cx="1587702" cy="1440160"/>
          </a:xfrm>
          <a:prstGeom prst="rect">
            <a:avLst/>
          </a:prstGeom>
        </p:spPr>
      </p:pic>
      <p:pic>
        <p:nvPicPr>
          <p:cNvPr id="6146" name="Picture 2" descr="C:\Documents and Settings\Biolog\Рабочий стол\Фото ОЛ2\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1841749" cy="2484000"/>
          </a:xfrm>
          <a:prstGeom prst="rect">
            <a:avLst/>
          </a:prstGeom>
          <a:noFill/>
        </p:spPr>
      </p:pic>
      <p:pic>
        <p:nvPicPr>
          <p:cNvPr id="6147" name="Picture 3" descr="C:\Documents and Settings\Biolog\Рабочий стол\Фото ОЛ2\s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484784"/>
            <a:ext cx="1841749" cy="2484000"/>
          </a:xfrm>
          <a:prstGeom prst="rect">
            <a:avLst/>
          </a:prstGeom>
          <a:noFill/>
        </p:spPr>
      </p:pic>
      <p:pic>
        <p:nvPicPr>
          <p:cNvPr id="6148" name="Picture 4" descr="C:\Documents and Settings\Biolog\Рабочий стол\Фото ОЛ2\s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4149080"/>
            <a:ext cx="1841749" cy="2484000"/>
          </a:xfrm>
          <a:prstGeom prst="rect">
            <a:avLst/>
          </a:prstGeom>
          <a:noFill/>
        </p:spPr>
      </p:pic>
      <p:pic>
        <p:nvPicPr>
          <p:cNvPr id="6150" name="Picture 6" descr="C:\Documents and Settings\Biolog\Рабочий стол\Фото ОЛ2\s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836712"/>
            <a:ext cx="3204910" cy="2376264"/>
          </a:xfrm>
          <a:prstGeom prst="rect">
            <a:avLst/>
          </a:prstGeom>
          <a:noFill/>
        </p:spPr>
      </p:pic>
      <p:pic>
        <p:nvPicPr>
          <p:cNvPr id="6151" name="Picture 7" descr="C:\Documents and Settings\Biolog\Рабочий стол\Фото ОЛ2\s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4005064"/>
            <a:ext cx="3456384" cy="2562718"/>
          </a:xfrm>
          <a:prstGeom prst="rect">
            <a:avLst/>
          </a:prstGeom>
          <a:noFill/>
        </p:spPr>
      </p:pic>
      <p:pic>
        <p:nvPicPr>
          <p:cNvPr id="6152" name="Picture 8" descr="C:\Documents and Settings\Biolog\Рабочий стол\ЛОЛфото\IMG_20220622_11323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7704" y="908720"/>
            <a:ext cx="1620180" cy="2160240"/>
          </a:xfrm>
          <a:prstGeom prst="rect">
            <a:avLst/>
          </a:prstGeom>
          <a:noFill/>
        </p:spPr>
      </p:pic>
      <p:pic>
        <p:nvPicPr>
          <p:cNvPr id="6153" name="Picture 9" descr="C:\Documents and Settings\Biolog\Рабочий стол\ЛОЛфото\IMG_20220622_113308.jpg"/>
          <p:cNvPicPr>
            <a:picLocks noChangeAspect="1" noChangeArrowheads="1"/>
          </p:cNvPicPr>
          <p:nvPr/>
        </p:nvPicPr>
        <p:blipFill>
          <a:blip r:embed="rId9" cstate="print"/>
          <a:srcRect t="11429" r="12381"/>
          <a:stretch>
            <a:fillRect/>
          </a:stretch>
        </p:blipFill>
        <p:spPr bwMode="auto">
          <a:xfrm>
            <a:off x="1691680" y="3356992"/>
            <a:ext cx="1656184" cy="2232248"/>
          </a:xfrm>
          <a:prstGeom prst="rect">
            <a:avLst/>
          </a:prstGeom>
          <a:noFill/>
        </p:spPr>
      </p:pic>
      <p:pic>
        <p:nvPicPr>
          <p:cNvPr id="6154" name="Picture 10" descr="C:\Documents and Settings\Biolog\Рабочий стол\ЛОЛфото\IMG_20220622_113408.jpg"/>
          <p:cNvPicPr>
            <a:picLocks noChangeAspect="1" noChangeArrowheads="1"/>
          </p:cNvPicPr>
          <p:nvPr/>
        </p:nvPicPr>
        <p:blipFill>
          <a:blip r:embed="rId10" cstate="print"/>
          <a:srcRect t="11898" r="8784" b="22664"/>
          <a:stretch>
            <a:fillRect/>
          </a:stretch>
        </p:blipFill>
        <p:spPr bwMode="auto">
          <a:xfrm>
            <a:off x="5220072" y="2636912"/>
            <a:ext cx="1957308" cy="1872208"/>
          </a:xfrm>
          <a:prstGeom prst="rect">
            <a:avLst/>
          </a:prstGeom>
          <a:noFill/>
        </p:spPr>
      </p:pic>
      <p:pic>
        <p:nvPicPr>
          <p:cNvPr id="6155" name="Picture 11" descr="C:\Documents and Settings\Biolog\Рабочий стол\ЛОЛфото\IMG_20220622_113340.jpg"/>
          <p:cNvPicPr>
            <a:picLocks noChangeAspect="1" noChangeArrowheads="1"/>
          </p:cNvPicPr>
          <p:nvPr/>
        </p:nvPicPr>
        <p:blipFill>
          <a:blip r:embed="rId11" cstate="print"/>
          <a:srcRect l="24211" t="16669" r="13768" b="35739"/>
          <a:stretch>
            <a:fillRect/>
          </a:stretch>
        </p:blipFill>
        <p:spPr bwMode="auto">
          <a:xfrm>
            <a:off x="0" y="4581128"/>
            <a:ext cx="1900237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60735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C:\Documents and Settings\Biolog\Рабочий стол\Фото ОЛ\р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293096"/>
            <a:ext cx="1800200" cy="2400267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57401">
            <a:off x="3598201" y="178331"/>
            <a:ext cx="1223474" cy="122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23728" y="2708920"/>
            <a:ext cx="482453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Творческие 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Мастер – классы 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разной направленности</a:t>
            </a:r>
          </a:p>
        </p:txBody>
      </p:sp>
      <p:pic>
        <p:nvPicPr>
          <p:cNvPr id="11265" name="Picture 1" descr="C:\Documents and Settings\Biolog\Рабочий стол\Фото ОЛ\ап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20688"/>
            <a:ext cx="2400000" cy="1800000"/>
          </a:xfrm>
          <a:prstGeom prst="rect">
            <a:avLst/>
          </a:prstGeom>
          <a:noFill/>
        </p:spPr>
      </p:pic>
      <p:pic>
        <p:nvPicPr>
          <p:cNvPr id="11266" name="Picture 2" descr="C:\Documents and Settings\Biolog\Рабочий стол\Фото ОЛ\гр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725144"/>
            <a:ext cx="2400000" cy="1800000"/>
          </a:xfrm>
          <a:prstGeom prst="rect">
            <a:avLst/>
          </a:prstGeom>
          <a:noFill/>
        </p:spPr>
      </p:pic>
      <p:pic>
        <p:nvPicPr>
          <p:cNvPr id="11268" name="Picture 4" descr="C:\Documents and Settings\Biolog\Рабочий стол\Фото ОЛ\ап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708920"/>
            <a:ext cx="2400000" cy="1800000"/>
          </a:xfrm>
          <a:prstGeom prst="rect">
            <a:avLst/>
          </a:prstGeom>
          <a:noFill/>
        </p:spPr>
      </p:pic>
      <p:pic>
        <p:nvPicPr>
          <p:cNvPr id="11269" name="Picture 5" descr="C:\Documents and Settings\Biolog\Рабочий стол\Фото ОЛ\гр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4293096"/>
            <a:ext cx="1800000" cy="2400000"/>
          </a:xfrm>
          <a:prstGeom prst="rect">
            <a:avLst/>
          </a:prstGeom>
          <a:noFill/>
        </p:spPr>
      </p:pic>
      <p:pic>
        <p:nvPicPr>
          <p:cNvPr id="11272" name="Picture 8" descr="C:\Documents and Settings\Biolog\Рабочий стол\Фото ОЛ\р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4725144"/>
            <a:ext cx="2400001" cy="1800000"/>
          </a:xfrm>
          <a:prstGeom prst="rect">
            <a:avLst/>
          </a:prstGeom>
          <a:noFill/>
        </p:spPr>
      </p:pic>
      <p:pic>
        <p:nvPicPr>
          <p:cNvPr id="11273" name="Picture 9" descr="C:\Documents and Settings\Biolog\Рабочий стол\Фото ОЛ2\кр.jpg"/>
          <p:cNvPicPr>
            <a:picLocks noChangeAspect="1" noChangeArrowheads="1"/>
          </p:cNvPicPr>
          <p:nvPr/>
        </p:nvPicPr>
        <p:blipFill>
          <a:blip r:embed="rId9" cstate="print"/>
          <a:srcRect t="28970" b="19991"/>
          <a:stretch>
            <a:fillRect/>
          </a:stretch>
        </p:blipFill>
        <p:spPr bwMode="auto">
          <a:xfrm>
            <a:off x="3419872" y="1340768"/>
            <a:ext cx="1800200" cy="1225061"/>
          </a:xfrm>
          <a:prstGeom prst="rect">
            <a:avLst/>
          </a:prstGeom>
          <a:noFill/>
        </p:spPr>
      </p:pic>
      <p:pic>
        <p:nvPicPr>
          <p:cNvPr id="11274" name="Picture 10" descr="C:\Documents and Settings\Biolog\Рабочий стол\Фото ОЛ\Фото петр.ур\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16216" y="476672"/>
            <a:ext cx="2400000" cy="1800000"/>
          </a:xfrm>
          <a:prstGeom prst="rect">
            <a:avLst/>
          </a:prstGeom>
          <a:noFill/>
        </p:spPr>
      </p:pic>
      <p:pic>
        <p:nvPicPr>
          <p:cNvPr id="3074" name="Picture 2" descr="C:\Documents and Settings\Biolog\Рабочий стол\Фото ОЛ3\п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16216" y="2708920"/>
            <a:ext cx="2427693" cy="18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65363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2809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Наши гости - волонтёры</a:t>
            </a:r>
          </a:p>
        </p:txBody>
      </p:sp>
      <p:pic>
        <p:nvPicPr>
          <p:cNvPr id="1026" name="Picture 2" descr="C:\Documents and Settings\Biolog\Рабочий стол\Фото ОЛ2\вол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531" y="1196752"/>
            <a:ext cx="3840426" cy="2880320"/>
          </a:xfrm>
          <a:prstGeom prst="rect">
            <a:avLst/>
          </a:prstGeom>
          <a:noFill/>
        </p:spPr>
      </p:pic>
      <p:pic>
        <p:nvPicPr>
          <p:cNvPr id="1027" name="Picture 3" descr="C:\Documents and Settings\Biolog\Рабочий стол\Фото ОЛ2\вол2.jpg"/>
          <p:cNvPicPr>
            <a:picLocks noChangeAspect="1" noChangeArrowheads="1"/>
          </p:cNvPicPr>
          <p:nvPr/>
        </p:nvPicPr>
        <p:blipFill>
          <a:blip r:embed="rId3" cstate="print"/>
          <a:srcRect l="8929" r="12500"/>
          <a:stretch>
            <a:fillRect/>
          </a:stretch>
        </p:blipFill>
        <p:spPr bwMode="auto">
          <a:xfrm>
            <a:off x="4716016" y="2924944"/>
            <a:ext cx="3620974" cy="34563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16016" y="1556792"/>
            <a:ext cx="34008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Панина Анна Юрьевна –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ответственная за волонтёрское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движение  Тарасовского района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9" y="422108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Нас знакомят с программой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dirty="0" err="1" smtClean="0">
                <a:solidFill>
                  <a:srgbClr val="FF0000"/>
                </a:solidFill>
              </a:rPr>
              <a:t>Амбассадор</a:t>
            </a:r>
            <a:r>
              <a:rPr lang="ru-RU" dirty="0" smtClean="0">
                <a:solidFill>
                  <a:srgbClr val="FF0000"/>
                </a:solidFill>
              </a:rPr>
              <a:t> добровольчества»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921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0"/>
            <a:ext cx="8786842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455988" algn="l"/>
                <a:tab pos="5940425" algn="r"/>
              </a:tabLst>
            </a:pP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Режим дня</a:t>
            </a:r>
            <a:endParaRPr lang="ru-RU" sz="11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455988" algn="l"/>
                <a:tab pos="5940425" algn="r"/>
              </a:tabLst>
            </a:pPr>
            <a:r>
              <a:rPr lang="uk-UA" sz="28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оздоровительного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uk-UA" sz="28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лагеря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при</a:t>
            </a:r>
            <a:endParaRPr lang="uk-UA" sz="2800" b="1" dirty="0" smtClean="0">
              <a:solidFill>
                <a:schemeClr val="tx2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455988" algn="l"/>
                <a:tab pos="5940425" algn="r"/>
              </a:tabLst>
            </a:pP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МБОУ  </a:t>
            </a:r>
            <a:r>
              <a:rPr lang="uk-UA" sz="28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Весеннинской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ООШ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455988" algn="l"/>
                <a:tab pos="5940425" algn="r"/>
              </a:tabLst>
            </a:pP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 </a:t>
            </a:r>
            <a:r>
              <a:rPr lang="uk-UA" sz="28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дневным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8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пребыванием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8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uk-UA" sz="28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Веснушки”</a:t>
            </a:r>
            <a:endParaRPr lang="uk-UA" sz="2800" b="1" dirty="0" smtClean="0">
              <a:solidFill>
                <a:schemeClr val="tx2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091" y="213145"/>
            <a:ext cx="1348849" cy="1420369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8672433"/>
              </p:ext>
            </p:extLst>
          </p:nvPr>
        </p:nvGraphicFramePr>
        <p:xfrm>
          <a:off x="395536" y="1844824"/>
          <a:ext cx="8280920" cy="46805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761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047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8.30-9.00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сбор детей, термометрия, зарядка, водные процедуры</a:t>
                      </a:r>
                      <a:endParaRPr lang="ru-RU" sz="1200" kern="150" dirty="0"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9.00-9.15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Утренняя</a:t>
                      </a:r>
                      <a:r>
                        <a:rPr lang="ru-RU" sz="1800" kern="15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линейка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9.15-9.45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Завтрак.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9.45-11.00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Работа</a:t>
                      </a:r>
                      <a:r>
                        <a:rPr lang="ru-RU" sz="1800" kern="15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по плану, общественно-полезный труд.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11.00-13.00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Оздоровительные, спортивные, развивающие, образовательно-познавательные, культурно-массовые мероприятия.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13.00-13.45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Обед.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13.45-14.30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Свободное время. Инструктаж по ТБ.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14.30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Уход детей домой.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61402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2809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Учимся управлять деньгами с детства!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44799" y="3212976"/>
            <a:ext cx="325441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Финансовая 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«Шаги к успеху»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Biolog\Рабочий стол\Фото ОЛ3\ф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340768"/>
            <a:ext cx="2427692" cy="1800000"/>
          </a:xfrm>
          <a:prstGeom prst="rect">
            <a:avLst/>
          </a:prstGeom>
          <a:noFill/>
        </p:spPr>
      </p:pic>
      <p:pic>
        <p:nvPicPr>
          <p:cNvPr id="1027" name="Picture 3" descr="C:\Documents and Settings\Biolog\Рабочий стол\Фото ОЛ3\ф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2427692" cy="1800000"/>
          </a:xfrm>
          <a:prstGeom prst="rect">
            <a:avLst/>
          </a:prstGeom>
          <a:noFill/>
        </p:spPr>
      </p:pic>
      <p:pic>
        <p:nvPicPr>
          <p:cNvPr id="1028" name="Picture 4" descr="C:\Documents and Settings\Biolog\Рабочий стол\Фото ОЛ3\ф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17032"/>
            <a:ext cx="2427693" cy="1800000"/>
          </a:xfrm>
          <a:prstGeom prst="rect">
            <a:avLst/>
          </a:prstGeom>
          <a:noFill/>
        </p:spPr>
      </p:pic>
      <p:pic>
        <p:nvPicPr>
          <p:cNvPr id="1029" name="Picture 5" descr="C:\Documents and Settings\Biolog\Рабочий стол\Фото ОЛ3\ф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509120"/>
            <a:ext cx="2427693" cy="1800000"/>
          </a:xfrm>
          <a:prstGeom prst="rect">
            <a:avLst/>
          </a:prstGeom>
          <a:noFill/>
        </p:spPr>
      </p:pic>
      <p:pic>
        <p:nvPicPr>
          <p:cNvPr id="1030" name="Picture 6" descr="C:\Documents and Settings\Biolog\Рабочий стол\Фото ОЛ3\ф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3789040"/>
            <a:ext cx="2427693" cy="1800000"/>
          </a:xfrm>
          <a:prstGeom prst="rect">
            <a:avLst/>
          </a:prstGeom>
          <a:noFill/>
        </p:spPr>
      </p:pic>
      <p:pic>
        <p:nvPicPr>
          <p:cNvPr id="1031" name="Picture 7" descr="C:\Documents and Settings\Biolog\Рабочий стол\Фото ОЛ3\ф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1340768"/>
            <a:ext cx="2427693" cy="18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7921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Ура! Поход!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71600" y="188640"/>
            <a:ext cx="1587702" cy="1440160"/>
          </a:xfrm>
          <a:prstGeom prst="rect">
            <a:avLst/>
          </a:prstGeom>
        </p:spPr>
      </p:pic>
      <p:pic>
        <p:nvPicPr>
          <p:cNvPr id="1026" name="Picture 2" descr="C:\Documents and Settings\Biolog\Рабочий стол\Фото ОЛ 5\п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068960"/>
            <a:ext cx="2520000" cy="1224563"/>
          </a:xfrm>
          <a:prstGeom prst="rect">
            <a:avLst/>
          </a:prstGeom>
          <a:noFill/>
        </p:spPr>
      </p:pic>
      <p:pic>
        <p:nvPicPr>
          <p:cNvPr id="1027" name="Picture 3" descr="C:\Documents and Settings\Biolog\Рабочий стол\Фото ОЛ 5\п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861048"/>
            <a:ext cx="2520000" cy="1890000"/>
          </a:xfrm>
          <a:prstGeom prst="rect">
            <a:avLst/>
          </a:prstGeom>
          <a:noFill/>
        </p:spPr>
      </p:pic>
      <p:pic>
        <p:nvPicPr>
          <p:cNvPr id="1028" name="Picture 4" descr="C:\Documents and Settings\Biolog\Рабочий стол\Фото ОЛ 5\п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4437112"/>
            <a:ext cx="1620000" cy="2160000"/>
          </a:xfrm>
          <a:prstGeom prst="rect">
            <a:avLst/>
          </a:prstGeom>
          <a:noFill/>
        </p:spPr>
      </p:pic>
      <p:pic>
        <p:nvPicPr>
          <p:cNvPr id="1029" name="Picture 5" descr="C:\Documents and Settings\Biolog\Рабочий стол\Фото ОЛ 5\п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1628800"/>
            <a:ext cx="2520000" cy="1890000"/>
          </a:xfrm>
          <a:prstGeom prst="rect">
            <a:avLst/>
          </a:prstGeom>
          <a:noFill/>
        </p:spPr>
      </p:pic>
      <p:pic>
        <p:nvPicPr>
          <p:cNvPr id="1030" name="Picture 6" descr="C:\Documents and Settings\Biolog\Рабочий стол\Фото ОЛ 5\п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3933056"/>
            <a:ext cx="2520000" cy="1890000"/>
          </a:xfrm>
          <a:prstGeom prst="rect">
            <a:avLst/>
          </a:prstGeom>
          <a:noFill/>
        </p:spPr>
      </p:pic>
      <p:pic>
        <p:nvPicPr>
          <p:cNvPr id="1031" name="Picture 7" descr="C:\Documents and Settings\Biolog\Рабочий стол\Фото ОЛ 5\п2.jpg"/>
          <p:cNvPicPr>
            <a:picLocks noChangeAspect="1" noChangeArrowheads="1"/>
          </p:cNvPicPr>
          <p:nvPr/>
        </p:nvPicPr>
        <p:blipFill>
          <a:blip r:embed="rId8" cstate="print"/>
          <a:srcRect t="3810" b="31421"/>
          <a:stretch>
            <a:fillRect/>
          </a:stretch>
        </p:blipFill>
        <p:spPr bwMode="auto">
          <a:xfrm>
            <a:off x="3131840" y="1556792"/>
            <a:ext cx="2520000" cy="1224136"/>
          </a:xfrm>
          <a:prstGeom prst="rect">
            <a:avLst/>
          </a:prstGeom>
          <a:noFill/>
        </p:spPr>
      </p:pic>
      <p:pic>
        <p:nvPicPr>
          <p:cNvPr id="1032" name="Picture 8" descr="C:\Documents and Settings\Biolog\Рабочий стол\Фото ОЛ 5\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1628800"/>
            <a:ext cx="2520000" cy="189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428" y="4005064"/>
            <a:ext cx="1907551" cy="1800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5536" y="306238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Осваиваем новое оборудование игровой площадки!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1" name="Picture 3" descr="C:\Documents and Settings\Biolog\Рабочий стол\Фото ОЛ 5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412776"/>
            <a:ext cx="2913231" cy="2160000"/>
          </a:xfrm>
          <a:prstGeom prst="rect">
            <a:avLst/>
          </a:prstGeom>
          <a:noFill/>
        </p:spPr>
      </p:pic>
      <p:pic>
        <p:nvPicPr>
          <p:cNvPr id="2052" name="Picture 4" descr="C:\Documents and Settings\Biolog\Рабочий стол\Фото ОЛ 5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412776"/>
            <a:ext cx="2913231" cy="2160000"/>
          </a:xfrm>
          <a:prstGeom prst="rect">
            <a:avLst/>
          </a:prstGeom>
          <a:noFill/>
        </p:spPr>
      </p:pic>
      <p:pic>
        <p:nvPicPr>
          <p:cNvPr id="2053" name="Picture 5" descr="C:\Documents and Settings\Biolog\Рабочий стол\Фото ОЛ 5\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645024"/>
            <a:ext cx="2135361" cy="2880000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3933056"/>
            <a:ext cx="1800200" cy="17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4772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2809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вот и наши грамоты! 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Последний день лагеря…</a:t>
            </a:r>
          </a:p>
        </p:txBody>
      </p:sp>
      <p:pic>
        <p:nvPicPr>
          <p:cNvPr id="1026" name="Picture 2" descr="C:\Documents and Settings\Biolog\Рабочий стол\Фото ОЛ 5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00808"/>
            <a:ext cx="5826462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7921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14290"/>
            <a:ext cx="8280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Законы и правила детского лагеря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214422"/>
            <a:ext cx="87849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 smtClean="0">
                <a:solidFill>
                  <a:srgbClr val="0070C0"/>
                </a:solidFill>
              </a:rPr>
              <a:t>Закон хозяина.</a:t>
            </a:r>
            <a:endParaRPr lang="ru-RU" sz="1100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«Веснушки» - наш дом, мы хозяева в нем. Чистота, порядок, уют и покой зависят, прежде всего, от нас.</a:t>
            </a:r>
            <a:endParaRPr lang="ru-RU" sz="1100" dirty="0" smtClean="0"/>
          </a:p>
          <a:p>
            <a:r>
              <a:rPr lang="ru-RU" b="1" i="1" dirty="0" smtClean="0"/>
              <a:t> </a:t>
            </a:r>
            <a:endParaRPr lang="ru-RU" sz="1100" dirty="0" smtClean="0"/>
          </a:p>
          <a:p>
            <a:r>
              <a:rPr lang="ru-RU" b="1" i="1" u="sng" dirty="0" smtClean="0">
                <a:solidFill>
                  <a:srgbClr val="0070C0"/>
                </a:solidFill>
              </a:rPr>
              <a:t>Закон точности.</a:t>
            </a:r>
            <a:endParaRPr lang="ru-RU" sz="1100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Время дорого у нас, берегите каждый час. Каждое дело должно начинаться и заканчиваться вовремя.</a:t>
            </a:r>
            <a:endParaRPr lang="ru-RU" sz="1100" dirty="0" smtClean="0"/>
          </a:p>
          <a:p>
            <a:r>
              <a:rPr lang="ru-RU" dirty="0" smtClean="0"/>
              <a:t>Не заставляй ждать себя и не беспокой напрасно других.</a:t>
            </a:r>
            <a:endParaRPr lang="ru-RU" sz="1100" dirty="0" smtClean="0"/>
          </a:p>
          <a:p>
            <a:r>
              <a:rPr lang="ru-RU" b="1" i="1" dirty="0" smtClean="0"/>
              <a:t> </a:t>
            </a:r>
            <a:endParaRPr lang="ru-RU" sz="1100" dirty="0" smtClean="0"/>
          </a:p>
          <a:p>
            <a:r>
              <a:rPr lang="ru-RU" b="1" i="1" u="sng" dirty="0" smtClean="0">
                <a:solidFill>
                  <a:srgbClr val="0070C0"/>
                </a:solidFill>
              </a:rPr>
              <a:t>Закон поднятых рук.</a:t>
            </a:r>
            <a:endParaRPr lang="ru-RU" sz="1100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Наверху увидел руки – в зале тишина, ни звука.</a:t>
            </a:r>
            <a:endParaRPr lang="ru-RU" sz="1100" dirty="0" smtClean="0"/>
          </a:p>
          <a:p>
            <a:r>
              <a:rPr lang="ru-RU" b="1" i="1" dirty="0" smtClean="0"/>
              <a:t> </a:t>
            </a:r>
            <a:endParaRPr lang="ru-RU" sz="1100" dirty="0" smtClean="0"/>
          </a:p>
          <a:p>
            <a:r>
              <a:rPr lang="ru-RU" b="1" i="1" u="sng" dirty="0" smtClean="0">
                <a:solidFill>
                  <a:srgbClr val="0070C0"/>
                </a:solidFill>
              </a:rPr>
              <a:t>Каждый в ответе за то, что с ним происходит.</a:t>
            </a:r>
            <a:endParaRPr lang="ru-RU" sz="1100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Помни, что о тебе заботятся, хотят видеть в твоих поступках только хорошее. Сначала подумай, потом действуй. Не стесняйся спросить совета.</a:t>
            </a:r>
            <a:endParaRPr lang="ru-RU" sz="1100" dirty="0" smtClean="0"/>
          </a:p>
          <a:p>
            <a:r>
              <a:rPr lang="ru-RU" b="1" i="1" dirty="0" smtClean="0"/>
              <a:t> </a:t>
            </a:r>
            <a:endParaRPr lang="ru-RU" sz="1100" dirty="0" smtClean="0"/>
          </a:p>
          <a:p>
            <a:r>
              <a:rPr lang="ru-RU" b="1" i="1" u="sng" dirty="0" smtClean="0">
                <a:solidFill>
                  <a:srgbClr val="0070C0"/>
                </a:solidFill>
              </a:rPr>
              <a:t>Верь в себя и свои силы.</a:t>
            </a:r>
            <a:endParaRPr lang="ru-RU" sz="1100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Найди занятие по душе. Продемонстрируй все свои таланты и способности.</a:t>
            </a:r>
            <a:endParaRPr lang="ru-RU" sz="11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7254" y="116632"/>
            <a:ext cx="1301731" cy="14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126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                              Спортивные надежды 21 века!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88641"/>
            <a:ext cx="7178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первые дни отдыха ребята поближе познакомились, было выбрано название отряда - «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надежды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девизы,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речевки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отрядные песни.  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34226"/>
            <a:ext cx="1741002" cy="15508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91880" y="1499835"/>
            <a:ext cx="5328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 девиз:</a:t>
            </a:r>
          </a:p>
          <a:p>
            <a:r>
              <a:rPr lang="x-none" sz="2400" smtClean="0">
                <a:solidFill>
                  <a:srgbClr val="C00000"/>
                </a:solidFill>
              </a:rPr>
              <a:t>Нам высота – не помеха!</a:t>
            </a:r>
            <a:endParaRPr lang="ru-RU" sz="2400" dirty="0" smtClean="0">
              <a:solidFill>
                <a:srgbClr val="C00000"/>
              </a:solidFill>
            </a:endParaRPr>
          </a:p>
          <a:p>
            <a:r>
              <a:rPr lang="ru-RU" sz="2400" dirty="0" smtClean="0">
                <a:solidFill>
                  <a:srgbClr val="C00000"/>
                </a:solidFill>
              </a:rPr>
              <a:t>Сегодня мечтаем, а завтра дерзаем 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Biolog\Рабочий стол\Фото ОЛ\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717032"/>
            <a:ext cx="3213114" cy="2880320"/>
          </a:xfrm>
          <a:prstGeom prst="rect">
            <a:avLst/>
          </a:prstGeom>
          <a:noFill/>
        </p:spPr>
      </p:pic>
      <p:pic>
        <p:nvPicPr>
          <p:cNvPr id="1027" name="Picture 3" descr="C:\Documents and Settings\Biolog\Рабочий стол\Фото ОЛ\27.jpg"/>
          <p:cNvPicPr>
            <a:picLocks noChangeAspect="1" noChangeArrowheads="1"/>
          </p:cNvPicPr>
          <p:nvPr/>
        </p:nvPicPr>
        <p:blipFill>
          <a:blip r:embed="rId5" cstate="print"/>
          <a:srcRect l="8000" t="14000" r="6667"/>
          <a:stretch>
            <a:fillRect/>
          </a:stretch>
        </p:blipFill>
        <p:spPr bwMode="auto">
          <a:xfrm>
            <a:off x="6660232" y="3645024"/>
            <a:ext cx="2232248" cy="2999583"/>
          </a:xfrm>
          <a:prstGeom prst="rect">
            <a:avLst/>
          </a:prstGeom>
          <a:noFill/>
        </p:spPr>
      </p:pic>
      <p:pic>
        <p:nvPicPr>
          <p:cNvPr id="5122" name="Picture 2" descr="C:\Documents and Settings\Biolog\Рабочий стол\Фото и ЛОЛ\ЛОЛфото\IMG_20220622_1132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700808"/>
            <a:ext cx="2538282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4452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57357" y="44624"/>
            <a:ext cx="5500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 отряд 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«Спортивные надежды»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Biolog\Рабочий стол\Фото ОЛ\51.jpg"/>
          <p:cNvPicPr>
            <a:picLocks noChangeAspect="1" noChangeArrowheads="1"/>
          </p:cNvPicPr>
          <p:nvPr/>
        </p:nvPicPr>
        <p:blipFill>
          <a:blip r:embed="rId2" cstate="print"/>
          <a:srcRect b="19991"/>
          <a:stretch>
            <a:fillRect/>
          </a:stretch>
        </p:blipFill>
        <p:spPr bwMode="auto">
          <a:xfrm>
            <a:off x="827584" y="1556792"/>
            <a:ext cx="7200000" cy="432048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2320" y="4437112"/>
            <a:ext cx="1189185" cy="23099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9512" y="155340"/>
            <a:ext cx="1717932" cy="169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225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95" y="44624"/>
            <a:ext cx="1578878" cy="1340768"/>
          </a:xfrm>
          <a:prstGeom prst="rect">
            <a:avLst/>
          </a:prstGeom>
        </p:spPr>
      </p:pic>
      <p:sp>
        <p:nvSpPr>
          <p:cNvPr id="11" name="Rectangle 10"/>
          <p:cNvSpPr txBox="1">
            <a:spLocks noRot="1" noChangeArrowheads="1"/>
          </p:cNvSpPr>
          <p:nvPr/>
        </p:nvSpPr>
        <p:spPr bwMode="auto">
          <a:xfrm>
            <a:off x="1907704" y="44624"/>
            <a:ext cx="566300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r>
              <a:rPr lang="ru-RU" sz="2800" dirty="0" smtClean="0">
                <a:solidFill>
                  <a:srgbClr val="C00000"/>
                </a:solidFill>
              </a:rPr>
              <a:t>Нам</a:t>
            </a:r>
            <a:r>
              <a:rPr lang="x-none" sz="2800" smtClean="0">
                <a:solidFill>
                  <a:srgbClr val="C00000"/>
                </a:solidFill>
              </a:rPr>
              <a:t> </a:t>
            </a:r>
            <a:r>
              <a:rPr lang="ru-RU" sz="2800" dirty="0" smtClean="0">
                <a:solidFill>
                  <a:srgbClr val="C00000"/>
                </a:solidFill>
              </a:rPr>
              <a:t>спортсмены</a:t>
            </a:r>
            <a:r>
              <a:rPr lang="x-none" sz="2800" smtClean="0">
                <a:solidFill>
                  <a:srgbClr val="C00000"/>
                </a:solidFill>
              </a:rPr>
              <a:t> говорят:</a:t>
            </a:r>
            <a:endParaRPr lang="ru-RU" sz="2800" dirty="0" smtClean="0">
              <a:solidFill>
                <a:srgbClr val="C00000"/>
              </a:solidFill>
            </a:endParaRPr>
          </a:p>
          <a:p>
            <a:r>
              <a:rPr lang="x-none" sz="2800" smtClean="0">
                <a:solidFill>
                  <a:srgbClr val="C00000"/>
                </a:solidFill>
              </a:rPr>
              <a:t>	- Физзарядка – друг ребят!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919864" y="5464406"/>
            <a:ext cx="1224136" cy="1365954"/>
          </a:xfrm>
          <a:prstGeom prst="rect">
            <a:avLst/>
          </a:prstGeom>
        </p:spPr>
      </p:pic>
      <p:pic>
        <p:nvPicPr>
          <p:cNvPr id="2050" name="Picture 2" descr="C:\Documents and Settings\Biolog\Рабочий стол\Фото ОЛ\з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717032"/>
            <a:ext cx="2214246" cy="2952328"/>
          </a:xfrm>
          <a:prstGeom prst="rect">
            <a:avLst/>
          </a:prstGeom>
          <a:noFill/>
        </p:spPr>
      </p:pic>
      <p:pic>
        <p:nvPicPr>
          <p:cNvPr id="2051" name="Picture 3" descr="C:\Documents and Settings\Biolog\Рабочий стол\Фото ОЛ\з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84784"/>
            <a:ext cx="3779912" cy="2834934"/>
          </a:xfrm>
          <a:prstGeom prst="rect">
            <a:avLst/>
          </a:prstGeom>
          <a:noFill/>
        </p:spPr>
      </p:pic>
      <p:pic>
        <p:nvPicPr>
          <p:cNvPr id="2052" name="Picture 4" descr="C:\Documents and Settings\Biolog\Рабочий стол\Фото ОЛ\з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1412776"/>
            <a:ext cx="3923928" cy="29429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66602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Biolog\Рабочий стол\Фото ОЛ\46.jpg"/>
          <p:cNvPicPr>
            <a:picLocks noChangeAspect="1" noChangeArrowheads="1"/>
          </p:cNvPicPr>
          <p:nvPr/>
        </p:nvPicPr>
        <p:blipFill>
          <a:blip r:embed="rId2" cstate="print"/>
          <a:srcRect l="38754" r="3114"/>
          <a:stretch>
            <a:fillRect/>
          </a:stretch>
        </p:blipFill>
        <p:spPr bwMode="auto">
          <a:xfrm>
            <a:off x="6516216" y="764704"/>
            <a:ext cx="2232248" cy="2880000"/>
          </a:xfrm>
          <a:prstGeom prst="rect">
            <a:avLst/>
          </a:prstGeom>
          <a:noFill/>
        </p:spPr>
      </p:pic>
      <p:pic>
        <p:nvPicPr>
          <p:cNvPr id="2053" name="Picture 5" descr="C:\Documents and Settings\Biolog\Рабочий стол\Фото ОЛ\47.jpg"/>
          <p:cNvPicPr>
            <a:picLocks noChangeAspect="1" noChangeArrowheads="1"/>
          </p:cNvPicPr>
          <p:nvPr/>
        </p:nvPicPr>
        <p:blipFill>
          <a:blip r:embed="rId3" cstate="print"/>
          <a:srcRect l="17502" r="31242"/>
          <a:stretch>
            <a:fillRect/>
          </a:stretch>
        </p:blipFill>
        <p:spPr bwMode="auto">
          <a:xfrm>
            <a:off x="3491880" y="620688"/>
            <a:ext cx="1968219" cy="2880000"/>
          </a:xfrm>
          <a:prstGeom prst="rect">
            <a:avLst/>
          </a:prstGeom>
          <a:noFill/>
        </p:spPr>
      </p:pic>
      <p:sp>
        <p:nvSpPr>
          <p:cNvPr id="11" name="Rectangle 10"/>
          <p:cNvSpPr txBox="1">
            <a:spLocks noRot="1" noChangeArrowheads="1"/>
          </p:cNvSpPr>
          <p:nvPr/>
        </p:nvSpPr>
        <p:spPr bwMode="auto">
          <a:xfrm>
            <a:off x="1331640" y="44624"/>
            <a:ext cx="576064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r>
              <a:rPr lang="x-none" sz="2800" smtClean="0">
                <a:solidFill>
                  <a:srgbClr val="FF0000"/>
                </a:solidFill>
              </a:rPr>
              <a:t>Нас кормите, повара,</a:t>
            </a:r>
            <a:endParaRPr lang="ru-RU" sz="2800" dirty="0" smtClean="0">
              <a:solidFill>
                <a:srgbClr val="FF0000"/>
              </a:solidFill>
            </a:endParaRPr>
          </a:p>
          <a:p>
            <a:r>
              <a:rPr lang="ru-RU" sz="2800" dirty="0" smtClean="0">
                <a:solidFill>
                  <a:srgbClr val="FF0000"/>
                </a:solidFill>
              </a:rPr>
              <a:t>	прокричим мы вам «Ура»!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919864" y="-171400"/>
            <a:ext cx="1224136" cy="1365954"/>
          </a:xfrm>
          <a:prstGeom prst="rect">
            <a:avLst/>
          </a:prstGeom>
        </p:spPr>
      </p:pic>
      <p:pic>
        <p:nvPicPr>
          <p:cNvPr id="2" name="Picture 2" descr="C:\Documents and Settings\Biolog\Рабочий стол\Фото ОЛ2\о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764704"/>
            <a:ext cx="2160000" cy="2880000"/>
          </a:xfrm>
          <a:prstGeom prst="rect">
            <a:avLst/>
          </a:prstGeom>
          <a:noFill/>
        </p:spPr>
      </p:pic>
      <p:pic>
        <p:nvPicPr>
          <p:cNvPr id="3" name="Picture 3" descr="C:\Documents and Settings\Biolog\Рабочий стол\Фото ОЛ2\о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717032"/>
            <a:ext cx="3840001" cy="2880000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43408"/>
            <a:ext cx="1538876" cy="1728192"/>
          </a:xfrm>
          <a:prstGeom prst="rect">
            <a:avLst/>
          </a:prstGeom>
        </p:spPr>
      </p:pic>
      <p:pic>
        <p:nvPicPr>
          <p:cNvPr id="2054" name="Picture 6" descr="C:\Documents and Settings\Biolog\Рабочий стол\Фото ОЛ2\об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3789040"/>
            <a:ext cx="3840000" cy="28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66602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 txBox="1">
            <a:spLocks noRot="1" noChangeArrowheads="1"/>
          </p:cNvSpPr>
          <p:nvPr/>
        </p:nvSpPr>
        <p:spPr bwMode="auto">
          <a:xfrm>
            <a:off x="1331640" y="44624"/>
            <a:ext cx="612068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       Секреты вкусных блюд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43408"/>
            <a:ext cx="1538876" cy="1728192"/>
          </a:xfrm>
          <a:prstGeom prst="rect">
            <a:avLst/>
          </a:prstGeom>
        </p:spPr>
      </p:pic>
      <p:pic>
        <p:nvPicPr>
          <p:cNvPr id="1026" name="Picture 2" descr="C:\Documents and Settings\Biolog\Рабочий стол\Фото ОЛ4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2880000" cy="2135360"/>
          </a:xfrm>
          <a:prstGeom prst="rect">
            <a:avLst/>
          </a:prstGeom>
          <a:noFill/>
        </p:spPr>
      </p:pic>
      <p:pic>
        <p:nvPicPr>
          <p:cNvPr id="1027" name="Picture 3" descr="C:\Documents and Settings\Biolog\Рабочий стол\Фото ОЛ4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437112"/>
            <a:ext cx="2880000" cy="2135361"/>
          </a:xfrm>
          <a:prstGeom prst="rect">
            <a:avLst/>
          </a:prstGeom>
          <a:noFill/>
        </p:spPr>
      </p:pic>
      <p:pic>
        <p:nvPicPr>
          <p:cNvPr id="1028" name="Picture 4" descr="C:\Documents and Settings\Biolog\Рабочий стол\Фото ОЛ4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196752"/>
            <a:ext cx="2880000" cy="2135361"/>
          </a:xfrm>
          <a:prstGeom prst="rect">
            <a:avLst/>
          </a:prstGeom>
          <a:noFill/>
        </p:spPr>
      </p:pic>
      <p:pic>
        <p:nvPicPr>
          <p:cNvPr id="1029" name="Picture 5" descr="C:\Documents and Settings\Biolog\Рабочий стол\Фото ОЛ4\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4293096"/>
            <a:ext cx="2880000" cy="2135361"/>
          </a:xfrm>
          <a:prstGeom prst="rect">
            <a:avLst/>
          </a:prstGeom>
          <a:noFill/>
        </p:spPr>
      </p:pic>
      <p:pic>
        <p:nvPicPr>
          <p:cNvPr id="1030" name="Picture 6" descr="C:\Documents and Settings\Biolog\Рабочий стол\Фото ОЛ4\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2636912"/>
            <a:ext cx="2880000" cy="2135361"/>
          </a:xfrm>
          <a:prstGeom prst="rect">
            <a:avLst/>
          </a:prstGeom>
          <a:noFill/>
        </p:spPr>
      </p:pic>
      <p:pic>
        <p:nvPicPr>
          <p:cNvPr id="1031" name="Picture 7" descr="C:\Documents and Settings\Biolog\Рабочий стол\Фото ОЛ4\10.jpg"/>
          <p:cNvPicPr>
            <a:picLocks noChangeAspect="1" noChangeArrowheads="1"/>
          </p:cNvPicPr>
          <p:nvPr/>
        </p:nvPicPr>
        <p:blipFill>
          <a:blip r:embed="rId8" cstate="print"/>
          <a:srcRect t="7924"/>
          <a:stretch>
            <a:fillRect/>
          </a:stretch>
        </p:blipFill>
        <p:spPr bwMode="auto">
          <a:xfrm>
            <a:off x="3131840" y="4869160"/>
            <a:ext cx="2913231" cy="1988840"/>
          </a:xfrm>
          <a:prstGeom prst="rect">
            <a:avLst/>
          </a:prstGeom>
          <a:noFill/>
        </p:spPr>
      </p:pic>
      <p:pic>
        <p:nvPicPr>
          <p:cNvPr id="1032" name="Picture 8" descr="C:\Documents and Settings\Biolog\Рабочий стол\Фото ОЛ4\11.jpg"/>
          <p:cNvPicPr>
            <a:picLocks noChangeAspect="1" noChangeArrowheads="1"/>
          </p:cNvPicPr>
          <p:nvPr/>
        </p:nvPicPr>
        <p:blipFill>
          <a:blip r:embed="rId9" cstate="print"/>
          <a:srcRect t="13488"/>
          <a:stretch>
            <a:fillRect/>
          </a:stretch>
        </p:blipFill>
        <p:spPr bwMode="auto">
          <a:xfrm>
            <a:off x="3131840" y="692696"/>
            <a:ext cx="2880000" cy="18473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66602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агер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лагерь</Template>
  <TotalTime>1501</TotalTime>
  <Words>513</Words>
  <Application>Microsoft Office PowerPoint</Application>
  <PresentationFormat>Экран (4:3)</PresentationFormat>
  <Paragraphs>142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лагерь</vt:lpstr>
      <vt:lpstr>Слайд 1</vt:lpstr>
      <vt:lpstr>Слайд 2</vt:lpstr>
      <vt:lpstr>Слайд 3</vt:lpstr>
      <vt:lpstr>Слайд 4</vt:lpstr>
      <vt:lpstr>                              Спортивные надежды 21 века!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Конкурс мыльных пузырей</vt:lpstr>
      <vt:lpstr>Слайд 26</vt:lpstr>
      <vt:lpstr>Слайд 27</vt:lpstr>
      <vt:lpstr>Слайд 28</vt:lpstr>
      <vt:lpstr>Слайд 29</vt:lpstr>
      <vt:lpstr>Слайд 30</vt:lpstr>
      <vt:lpstr>Ура! Поход!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Biolog</cp:lastModifiedBy>
  <cp:revision>210</cp:revision>
  <dcterms:created xsi:type="dcterms:W3CDTF">2014-06-20T11:03:26Z</dcterms:created>
  <dcterms:modified xsi:type="dcterms:W3CDTF">2022-06-28T07:09:12Z</dcterms:modified>
</cp:coreProperties>
</file>