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4" r:id="rId3"/>
    <p:sldId id="257" r:id="rId4"/>
    <p:sldId id="261" r:id="rId5"/>
    <p:sldId id="264" r:id="rId6"/>
    <p:sldId id="278" r:id="rId7"/>
    <p:sldId id="279" r:id="rId8"/>
    <p:sldId id="303" r:id="rId9"/>
    <p:sldId id="282" r:id="rId10"/>
    <p:sldId id="305" r:id="rId11"/>
    <p:sldId id="287" r:id="rId12"/>
    <p:sldId id="288" r:id="rId13"/>
    <p:sldId id="298" r:id="rId14"/>
    <p:sldId id="293" r:id="rId15"/>
    <p:sldId id="299" r:id="rId16"/>
    <p:sldId id="280" r:id="rId17"/>
    <p:sldId id="284" r:id="rId18"/>
    <p:sldId id="285" r:id="rId19"/>
    <p:sldId id="304" r:id="rId20"/>
    <p:sldId id="26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717" autoAdjust="0"/>
  </p:normalViewPr>
  <p:slideViewPr>
    <p:cSldViewPr>
      <p:cViewPr varScale="1">
        <p:scale>
          <a:sx n="70" d="100"/>
          <a:sy n="70" d="100"/>
        </p:scale>
        <p:origin x="-4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90949-71AA-4E2F-825B-F6A1C0B8D8B4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B3295-E158-4A22-B930-A5F88F90D1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73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B3295-E158-4A22-B930-A5F88F90D1E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49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49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6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0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1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6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06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21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25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48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1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59C15-8573-4DED-8AE3-1FE062DEABFB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4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1844824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2391043" y="232075"/>
            <a:ext cx="64008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МБОУ </a:t>
            </a:r>
            <a:r>
              <a:rPr lang="ru-RU" dirty="0" err="1" smtClean="0">
                <a:solidFill>
                  <a:schemeClr val="tx1"/>
                </a:solidFill>
                <a:latin typeface="Bookman Old Style" pitchFamily="18" charset="0"/>
              </a:rPr>
              <a:t>Весеннинская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 ООШ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57952" y="1841234"/>
            <a:ext cx="7815290" cy="274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Bookman Old Style" pitchFamily="18" charset="0"/>
              </a:rPr>
              <a:t>ОТЧЕТ О РАБОТЕ ЛЕТНЕГО ОЗДОРОВИТЕЛЬНОГО ЛАГЕРЯ  С ДНЕВНЫМ ПРЕБЫВАНИЕМ</a:t>
            </a:r>
            <a:r>
              <a:rPr lang="ru-RU" sz="3600" dirty="0" smtClean="0">
                <a:latin typeface="Bookman Old Style" pitchFamily="18" charset="0"/>
              </a:rPr>
              <a:t/>
            </a:r>
            <a:br>
              <a:rPr lang="ru-RU" sz="3600" dirty="0" smtClean="0">
                <a:latin typeface="Bookman Old Style" pitchFamily="18" charset="0"/>
              </a:rPr>
            </a:br>
            <a:r>
              <a:rPr lang="ru-RU" sz="3600" dirty="0" smtClean="0">
                <a:latin typeface="Bookman Old Style" pitchFamily="18" charset="0"/>
              </a:rPr>
              <a:t>«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Е С Н У Ш К И</a:t>
            </a:r>
            <a:r>
              <a:rPr lang="ru-RU" sz="3600" dirty="0" smtClean="0">
                <a:latin typeface="Bookman Old Style" pitchFamily="18" charset="0"/>
              </a:rPr>
              <a:t>»</a:t>
            </a:r>
          </a:p>
          <a:p>
            <a:r>
              <a:rPr lang="ru-RU" sz="3600" dirty="0" smtClean="0">
                <a:latin typeface="Bookman Old Style" pitchFamily="18" charset="0"/>
              </a:rPr>
              <a:t> </a:t>
            </a:r>
            <a:br>
              <a:rPr lang="ru-RU" sz="3600" dirty="0" smtClean="0">
                <a:latin typeface="Bookman Old Style" pitchFamily="18" charset="0"/>
              </a:rPr>
            </a:br>
            <a:r>
              <a:rPr lang="ru-RU" sz="3200" dirty="0" smtClean="0">
                <a:latin typeface="Bookman Old Style" pitchFamily="18" charset="0"/>
              </a:rPr>
              <a:t>3 августа-22 августа 2020 год 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095"/>
            <a:ext cx="1995034" cy="1950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5720">
            <a:off x="637606" y="3550273"/>
            <a:ext cx="960703" cy="778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7039">
            <a:off x="7938411" y="3786938"/>
            <a:ext cx="912231" cy="8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0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836712"/>
            <a:ext cx="52938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инструктажи по технике безопасности с Еленой Николаевной!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5076056" cy="380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136447" cy="3102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933056"/>
            <a:ext cx="1872208" cy="21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99019"/>
            <a:ext cx="1105947" cy="12420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71670" y="1"/>
            <a:ext cx="62865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Приняли участие во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флешмобе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«Россия»!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7" r="8473"/>
          <a:stretch/>
        </p:blipFill>
        <p:spPr>
          <a:xfrm>
            <a:off x="5214942" y="1556792"/>
            <a:ext cx="3856642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25171" r="11002" b="15498"/>
          <a:stretch/>
        </p:blipFill>
        <p:spPr>
          <a:xfrm>
            <a:off x="305780" y="1175420"/>
            <a:ext cx="4680521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/>
          <a:stretch/>
        </p:blipFill>
        <p:spPr>
          <a:xfrm>
            <a:off x="216024" y="3789040"/>
            <a:ext cx="4860032" cy="2790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94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69" y="44624"/>
            <a:ext cx="1562342" cy="1431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9692" y="195825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Водные процедуры!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583605"/>
            <a:ext cx="5292080" cy="3969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5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928926" y="2786058"/>
            <a:ext cx="31432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Операция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«Поиск клада»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11" y="65991"/>
            <a:ext cx="3529266" cy="264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293" y="427000"/>
            <a:ext cx="2566572" cy="1924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15" y="494126"/>
            <a:ext cx="1800200" cy="1714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06" y="5011143"/>
            <a:ext cx="2339752" cy="1754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4" y="2281348"/>
            <a:ext cx="2338203" cy="1753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5731" y="4533379"/>
            <a:ext cx="2511533" cy="188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40" y="2786058"/>
            <a:ext cx="2771800" cy="207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343443"/>
            <a:ext cx="2843212" cy="213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6842" y="4181165"/>
            <a:ext cx="2780928" cy="2085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4030" y="373995"/>
            <a:ext cx="2647018" cy="198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51969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 txBox="1">
            <a:spLocks noRot="1" noChangeArrowheads="1"/>
          </p:cNvSpPr>
          <p:nvPr/>
        </p:nvSpPr>
        <p:spPr bwMode="auto">
          <a:xfrm>
            <a:off x="1763688" y="260648"/>
            <a:ext cx="566300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altLang="ru-RU" sz="36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СВЕТОФОРА</a:t>
            </a:r>
            <a:endParaRPr lang="ru-RU" altLang="ru-RU" sz="3600" b="0" i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76113"/>
            <a:ext cx="7380312" cy="5535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12941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4847"/>
            <a:ext cx="1440160" cy="1460867"/>
          </a:xfrm>
          <a:prstGeom prst="rect">
            <a:avLst/>
          </a:prstGeom>
        </p:spPr>
      </p:pic>
      <p:sp>
        <p:nvSpPr>
          <p:cNvPr id="8" name="Rectangle 10"/>
          <p:cNvSpPr txBox="1">
            <a:spLocks noRot="1" noChangeArrowheads="1"/>
          </p:cNvSpPr>
          <p:nvPr/>
        </p:nvSpPr>
        <p:spPr bwMode="auto">
          <a:xfrm>
            <a:off x="-34553" y="4581128"/>
            <a:ext cx="460459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Наша любимая </a:t>
            </a:r>
          </a:p>
          <a:p>
            <a:pPr algn="ctr"/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настольная игра </a:t>
            </a:r>
          </a:p>
          <a:p>
            <a:pPr algn="ctr"/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«УНО»!</a:t>
            </a:r>
            <a:endParaRPr lang="ru-RU" altLang="ru-RU" sz="2800" b="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260648"/>
            <a:ext cx="5235033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24944"/>
            <a:ext cx="4764021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8799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260648"/>
            <a:ext cx="7092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грустим в семействе нашем.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поем, рисуем, пляшем,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Отдыхаем, загораем,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игры  разные играем.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20" y="1988840"/>
            <a:ext cx="486916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379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14480" y="0"/>
            <a:ext cx="5377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ОЛИМПИАДА!!!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3" t="7335"/>
          <a:stretch/>
        </p:blipFill>
        <p:spPr>
          <a:xfrm rot="5400000">
            <a:off x="3093807" y="1009799"/>
            <a:ext cx="2780928" cy="298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667" y="138517"/>
            <a:ext cx="1587702" cy="144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-1822" r="-1616" b="1822"/>
          <a:stretch/>
        </p:blipFill>
        <p:spPr>
          <a:xfrm rot="5400000">
            <a:off x="5555559" y="1343632"/>
            <a:ext cx="4101075" cy="3075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5" r="35005"/>
          <a:stretch/>
        </p:blipFill>
        <p:spPr>
          <a:xfrm rot="5400000">
            <a:off x="4751746" y="3284442"/>
            <a:ext cx="2448674" cy="4238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r="18977"/>
          <a:stretch/>
        </p:blipFill>
        <p:spPr>
          <a:xfrm rot="5400000">
            <a:off x="56033" y="1088740"/>
            <a:ext cx="288032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158" y="3921739"/>
            <a:ext cx="3296045" cy="2472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0735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401">
            <a:off x="4292540" y="823972"/>
            <a:ext cx="1223474" cy="122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9792" y="2752263"/>
            <a:ext cx="363972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Творческие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 - классы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3451" y="648581"/>
            <a:ext cx="4365104" cy="3273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0326" y="3352247"/>
            <a:ext cx="3918703" cy="2939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33" y="3731643"/>
            <a:ext cx="4037377" cy="3028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0" y="102943"/>
            <a:ext cx="3611893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5363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28092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вот и наши награды!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32295"/>
            <a:ext cx="7344816" cy="5508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92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638" y="1484784"/>
            <a:ext cx="817907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	</a:t>
            </a:r>
            <a:r>
              <a:rPr lang="ru-RU" sz="2400" b="1" dirty="0">
                <a:latin typeface="Monotype Corsiva" pitchFamily="66" charset="0"/>
              </a:rPr>
              <a:t>Ш</a:t>
            </a:r>
            <a:r>
              <a:rPr lang="ru-RU" sz="2400" b="1" dirty="0" smtClean="0">
                <a:latin typeface="Monotype Corsiva" pitchFamily="66" charset="0"/>
              </a:rPr>
              <a:t>кольный </a:t>
            </a:r>
            <a:r>
              <a:rPr lang="ru-RU" sz="2400" b="1" dirty="0">
                <a:latin typeface="Monotype Corsiva" pitchFamily="66" charset="0"/>
              </a:rPr>
              <a:t>лагерь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«Веснушки» </a:t>
            </a:r>
            <a:r>
              <a:rPr lang="ru-RU" sz="2400" b="1" dirty="0" smtClean="0">
                <a:latin typeface="Monotype Corsiva" pitchFamily="66" charset="0"/>
              </a:rPr>
              <a:t>работает  </a:t>
            </a:r>
            <a:r>
              <a:rPr lang="ru-RU" sz="2400" b="1" dirty="0">
                <a:latin typeface="Monotype Corsiva" pitchFamily="66" charset="0"/>
              </a:rPr>
              <a:t>по программе </a:t>
            </a: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«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К</a:t>
            </a: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раски жизни» </a:t>
            </a:r>
            <a:r>
              <a:rPr lang="ru-RU" sz="2400" b="1" dirty="0">
                <a:latin typeface="Monotype Corsiva" pitchFamily="66" charset="0"/>
              </a:rPr>
              <a:t>по </a:t>
            </a:r>
            <a:r>
              <a:rPr lang="ru-RU" sz="2400" b="1" dirty="0" smtClean="0">
                <a:latin typeface="Monotype Corsiva" pitchFamily="66" charset="0"/>
              </a:rPr>
              <a:t>физкультурно-спортивному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направлению, </a:t>
            </a:r>
            <a:r>
              <a:rPr lang="ru-RU" sz="2400" b="1" dirty="0" smtClean="0">
                <a:latin typeface="Monotype Corsiva" pitchFamily="66" charset="0"/>
              </a:rPr>
              <a:t>по </a:t>
            </a:r>
            <a:r>
              <a:rPr lang="ru-RU" sz="2400" b="1" dirty="0" smtClean="0">
                <a:latin typeface="Monotype Corsiva" pitchFamily="66" charset="0"/>
              </a:rPr>
              <a:t>профилю: профилактика противоправного поведения.</a:t>
            </a:r>
            <a:endParaRPr lang="ru-RU" sz="2400" b="1" dirty="0" smtClean="0">
              <a:latin typeface="Monotype Corsiva" pitchFamily="66" charset="0"/>
            </a:endParaRPr>
          </a:p>
          <a:p>
            <a:pPr algn="just"/>
            <a:endParaRPr lang="ru-RU" sz="2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indent="457200" algn="just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Цель</a:t>
            </a:r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</a:rPr>
              <a:t>:</a:t>
            </a:r>
            <a:r>
              <a:rPr lang="ru-RU" sz="2400" b="1" dirty="0">
                <a:latin typeface="Monotype Corsiva" pitchFamily="66" charset="0"/>
              </a:rPr>
              <a:t>  создание </a:t>
            </a:r>
            <a:r>
              <a:rPr lang="ru-RU" sz="2400" b="1" dirty="0" smtClean="0">
                <a:latin typeface="Monotype Corsiva" pitchFamily="66" charset="0"/>
              </a:rPr>
              <a:t>в период летних каникул оптимальных условий, обеспечивающих социальное становление и развитие личности через организацию познавательной, проектной, творческой и спортивно-оздоровительной деятельности. </a:t>
            </a:r>
          </a:p>
          <a:p>
            <a:pPr indent="457200" algn="just"/>
            <a:endParaRPr lang="ru-RU" sz="2400" b="1" dirty="0" smtClean="0">
              <a:latin typeface="Monotype Corsiva" pitchFamily="66" charset="0"/>
            </a:endParaRPr>
          </a:p>
          <a:p>
            <a:r>
              <a:rPr lang="ru-RU" sz="2400" b="1" dirty="0" smtClean="0">
                <a:latin typeface="Monotype Corsiva" pitchFamily="66" charset="0"/>
              </a:rPr>
              <a:t>В лагере  на  летних каникулах  отдохнуло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17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учащихся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1-6 </a:t>
            </a:r>
            <a:r>
              <a:rPr lang="ru-RU" sz="2400" b="1" dirty="0" smtClean="0">
                <a:latin typeface="Monotype Corsiva" pitchFamily="66" charset="0"/>
              </a:rPr>
              <a:t>классов. </a:t>
            </a:r>
          </a:p>
          <a:p>
            <a:r>
              <a:rPr lang="ru-RU" sz="2400" b="1" dirty="0" smtClean="0">
                <a:latin typeface="Monotype Corsiva" pitchFamily="66" charset="0"/>
              </a:rPr>
              <a:t>Дети находились в лагере с  2-х  разовым  питанием с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8.30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до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1 4.30</a:t>
            </a:r>
            <a:r>
              <a:rPr lang="ru-RU" sz="2400" b="1" dirty="0" smtClean="0">
                <a:latin typeface="Monotype Corsiva" pitchFamily="66" charset="0"/>
              </a:rPr>
              <a:t>.</a:t>
            </a:r>
          </a:p>
          <a:p>
            <a:pPr indent="457200" algn="just"/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1475" y="193754"/>
            <a:ext cx="1321402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1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70" y="4452901"/>
            <a:ext cx="1244877" cy="11748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1720" y="306238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– одна семья!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20888"/>
            <a:ext cx="5652120" cy="423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r="908" b="29777"/>
          <a:stretch/>
        </p:blipFill>
        <p:spPr>
          <a:xfrm>
            <a:off x="251520" y="1124744"/>
            <a:ext cx="4863818" cy="2863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47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0"/>
            <a:ext cx="8786842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Режим дня</a:t>
            </a:r>
            <a:endParaRPr lang="ru-RU" sz="11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оздоровительного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лагеря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при</a:t>
            </a:r>
            <a:endParaRPr lang="uk-UA" sz="28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МБОУ 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Весеннинской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ООШ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дневным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пребыванием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Веснушки”</a:t>
            </a:r>
            <a:endParaRPr lang="uk-UA" sz="28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1" y="213145"/>
            <a:ext cx="1348849" cy="1420369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72433"/>
              </p:ext>
            </p:extLst>
          </p:nvPr>
        </p:nvGraphicFramePr>
        <p:xfrm>
          <a:off x="395536" y="1844824"/>
          <a:ext cx="8280920" cy="4680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761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47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8.30-9.00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Сбор</a:t>
                      </a:r>
                      <a:r>
                        <a:rPr lang="ru-RU" sz="1800" kern="15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детей, водные процедуры, термометрия.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9.00-9.15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Утренняя</a:t>
                      </a:r>
                      <a:r>
                        <a:rPr lang="ru-RU" sz="1800" kern="15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зарядка.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9.15-9.45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Завтрак.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9.45-11.00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ru-RU" sz="1800" kern="15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по плану, общественно-полезный труд.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11.00-13.00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Оздоровительные, спортивные, развивающие, образовательно-познавательные, культурно-массовые мероприятия.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13.00-13.45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Обед.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13.45-14.30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Свободное время. Инструктаж по ТБ.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14.30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Уход детей домой.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4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214290"/>
            <a:ext cx="58579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Правила детского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лагеря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571536" y="1214422"/>
            <a:ext cx="8892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В </a:t>
            </a:r>
            <a:r>
              <a:rPr lang="ru-RU" sz="2400" dirty="0"/>
              <a:t>любой ситуации старайся подавить гнев и раздражительность, будь выдержан.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/>
              <a:t>Общение строй на улыбке. Любую конфликтную ситуацию решай конкретно и с пользой для дела.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/>
              <a:t>Не позволяй себе обижать младших, слабых, больных и </a:t>
            </a:r>
            <a:r>
              <a:rPr lang="ru-RU" sz="2400" dirty="0" smtClean="0"/>
              <a:t>старых.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Будь честным. Умей говорить правду в глаза и правильно её воспринимай, имей мужество признаться в своих ошибках.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Помни</a:t>
            </a:r>
            <a:r>
              <a:rPr lang="ru-RU" sz="2400" dirty="0"/>
              <a:t>, что внешняя опрятность, подтянутость, аккуратность во всём – свидетельство внутренней культуры человека.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/>
              <a:t>Не забывай при встрече приветствовать взрослых и товарищей.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4" y="116632"/>
            <a:ext cx="1301731" cy="14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1"/>
            <a:ext cx="7178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первые дни отдыха ребята поближе познакомились, было выбрано название отряда - «Олимпия» - девизы,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речевки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отрядные песни. 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26"/>
            <a:ext cx="1741002" cy="1550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6327" y="1499835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девиз: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Олимпийцы лучше всех!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Олимпийцев ждет успех!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9" y="1397906"/>
            <a:ext cx="2797932" cy="4976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20" y="2839079"/>
            <a:ext cx="4788024" cy="359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45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7357" y="44624"/>
            <a:ext cx="5500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Знакомьтесь – это мы!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Держим уголок отряда и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паспорта гражданина лагеря!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437112"/>
            <a:ext cx="1189185" cy="2309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55340"/>
            <a:ext cx="1717932" cy="1695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1" y="1614284"/>
            <a:ext cx="6644091" cy="4983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22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" y="44624"/>
            <a:ext cx="1578878" cy="1340768"/>
          </a:xfrm>
          <a:prstGeom prst="rect">
            <a:avLst/>
          </a:prstGeom>
        </p:spPr>
      </p:pic>
      <p:sp>
        <p:nvSpPr>
          <p:cNvPr id="11" name="Rectangle 10"/>
          <p:cNvSpPr txBox="1">
            <a:spLocks noRot="1" noChangeArrowheads="1"/>
          </p:cNvSpPr>
          <p:nvPr/>
        </p:nvSpPr>
        <p:spPr bwMode="auto">
          <a:xfrm>
            <a:off x="1907704" y="44624"/>
            <a:ext cx="566300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быть весь день в порядке,</a:t>
            </a:r>
            <a:b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 делать мы зарядку!</a:t>
            </a:r>
            <a:endParaRPr lang="ru-RU" altLang="ru-RU" sz="2800" b="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9864" y="5464406"/>
            <a:ext cx="1224136" cy="13659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80" y="1280496"/>
            <a:ext cx="6493584" cy="4870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660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1714488"/>
            <a:ext cx="38576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лагеря мы выросли, поправились и стали крепче! Нас очень вкусно кормили в столовой, мы прошли настоящие Олимпийские игры! В конце смены мы посетили фельдшерский пункт и узнали на сколько же мы выросли!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-11598"/>
            <a:ext cx="1224136" cy="13659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8892" y="1223756"/>
            <a:ext cx="5976665" cy="4482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51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20" y="0"/>
            <a:ext cx="1324742" cy="13299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4063969"/>
            <a:ext cx="22660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Узнали много нового во время занятия по ПДД с Натальей Алексеевной!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6785" y="503811"/>
            <a:ext cx="3621021" cy="2715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04" y="4077073"/>
            <a:ext cx="3310373" cy="2482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7391" y="554257"/>
            <a:ext cx="3501008" cy="2625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89" y="980728"/>
            <a:ext cx="3323861" cy="24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33" y="4230864"/>
            <a:ext cx="3131840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1073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агер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лагерь</Template>
  <TotalTime>927</TotalTime>
  <Words>323</Words>
  <Application>Microsoft Office PowerPoint</Application>
  <PresentationFormat>Экран (4:3)</PresentationFormat>
  <Paragraphs>71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лагерь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Весенний</cp:lastModifiedBy>
  <cp:revision>148</cp:revision>
  <dcterms:created xsi:type="dcterms:W3CDTF">2014-06-20T11:03:26Z</dcterms:created>
  <dcterms:modified xsi:type="dcterms:W3CDTF">2020-10-20T08:48:22Z</dcterms:modified>
</cp:coreProperties>
</file>